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4" r:id="rId2"/>
    <p:sldId id="259" r:id="rId3"/>
    <p:sldId id="257" r:id="rId4"/>
    <p:sldId id="258" r:id="rId5"/>
    <p:sldId id="270" r:id="rId6"/>
    <p:sldId id="262" r:id="rId7"/>
    <p:sldId id="260" r:id="rId8"/>
    <p:sldId id="267" r:id="rId9"/>
    <p:sldId id="261" r:id="rId10"/>
    <p:sldId id="263" r:id="rId11"/>
    <p:sldId id="265" r:id="rId12"/>
    <p:sldId id="266"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7" d="100"/>
          <a:sy n="127" d="100"/>
        </p:scale>
        <p:origin x="52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BE2DF8-6363-4DAE-BF2A-B142DC9BDB85}" type="doc">
      <dgm:prSet loTypeId="urn:microsoft.com/office/officeart/2005/8/layout/radial1" loCatId="relationship" qsTypeId="urn:microsoft.com/office/officeart/2005/8/quickstyle/simple1" qsCatId="simple" csTypeId="urn:microsoft.com/office/officeart/2005/8/colors/accent1_2" csCatId="accent1" phldr="1"/>
      <dgm:spPr/>
      <dgm:t>
        <a:bodyPr/>
        <a:lstStyle/>
        <a:p>
          <a:endParaRPr lang="en-US"/>
        </a:p>
      </dgm:t>
    </dgm:pt>
    <dgm:pt modelId="{910E21E4-B0D6-401F-979E-B140EA7BD34A}">
      <dgm:prSet phldrT="[Text]"/>
      <dgm:spPr>
        <a:solidFill>
          <a:schemeClr val="accent6">
            <a:lumMod val="75000"/>
          </a:schemeClr>
        </a:solidFill>
      </dgm:spPr>
      <dgm:t>
        <a:bodyPr/>
        <a:lstStyle/>
        <a:p>
          <a:r>
            <a:rPr lang="en-US" b="1" dirty="0" smtClean="0"/>
            <a:t>Interim SAP Coordination Mechanism</a:t>
          </a:r>
          <a:endParaRPr lang="en-US" b="1" dirty="0"/>
        </a:p>
      </dgm:t>
    </dgm:pt>
    <dgm:pt modelId="{3D47B3CA-C874-46D4-AF26-ADE381808B89}" type="parTrans" cxnId="{BC01C811-FA16-4E96-BB0E-B171A1BEE78A}">
      <dgm:prSet/>
      <dgm:spPr/>
      <dgm:t>
        <a:bodyPr/>
        <a:lstStyle/>
        <a:p>
          <a:endParaRPr lang="en-US"/>
        </a:p>
      </dgm:t>
    </dgm:pt>
    <dgm:pt modelId="{D7D04CAF-2E56-49AD-B1B2-2C96A4519211}" type="sibTrans" cxnId="{BC01C811-FA16-4E96-BB0E-B171A1BEE78A}">
      <dgm:prSet/>
      <dgm:spPr/>
      <dgm:t>
        <a:bodyPr/>
        <a:lstStyle/>
        <a:p>
          <a:endParaRPr lang="en-US"/>
        </a:p>
      </dgm:t>
    </dgm:pt>
    <dgm:pt modelId="{87F14786-33FA-4188-B28A-84C843E3DE8C}">
      <dgm:prSet phldrT="[Text]"/>
      <dgm:spPr/>
      <dgm:t>
        <a:bodyPr/>
        <a:lstStyle/>
        <a:p>
          <a:r>
            <a:rPr lang="en-US" b="1" dirty="0" smtClean="0"/>
            <a:t>UNEP-CEP</a:t>
          </a:r>
          <a:endParaRPr lang="en-US" b="1" dirty="0"/>
        </a:p>
      </dgm:t>
    </dgm:pt>
    <dgm:pt modelId="{5A481BC7-046B-49AE-B4FF-35A5BE696F51}" type="parTrans" cxnId="{4D609D03-FE15-4069-A184-2D2E291E283B}">
      <dgm:prSet/>
      <dgm:spPr/>
      <dgm:t>
        <a:bodyPr/>
        <a:lstStyle/>
        <a:p>
          <a:endParaRPr lang="en-US"/>
        </a:p>
      </dgm:t>
    </dgm:pt>
    <dgm:pt modelId="{D2802693-AEF7-4D7E-B4DC-DC0DF3283D20}" type="sibTrans" cxnId="{4D609D03-FE15-4069-A184-2D2E291E283B}">
      <dgm:prSet/>
      <dgm:spPr/>
      <dgm:t>
        <a:bodyPr/>
        <a:lstStyle/>
        <a:p>
          <a:endParaRPr lang="en-US"/>
        </a:p>
      </dgm:t>
    </dgm:pt>
    <dgm:pt modelId="{64E45F63-87A7-4F40-8470-3C5AED4EDA01}">
      <dgm:prSet phldrT="[Text]"/>
      <dgm:spPr/>
      <dgm:t>
        <a:bodyPr/>
        <a:lstStyle/>
        <a:p>
          <a:r>
            <a:rPr lang="en-US" b="1" dirty="0" smtClean="0"/>
            <a:t>OECS Commission</a:t>
          </a:r>
          <a:endParaRPr lang="en-US" b="1" dirty="0"/>
        </a:p>
      </dgm:t>
    </dgm:pt>
    <dgm:pt modelId="{27CB5DC3-FFA0-4638-9A19-88B342768671}" type="parTrans" cxnId="{FA742400-1E80-43A3-A30B-0225DB527994}">
      <dgm:prSet/>
      <dgm:spPr/>
      <dgm:t>
        <a:bodyPr/>
        <a:lstStyle/>
        <a:p>
          <a:endParaRPr lang="en-US"/>
        </a:p>
      </dgm:t>
    </dgm:pt>
    <dgm:pt modelId="{92533985-AF59-40DE-AF3F-55E841CD62F4}" type="sibTrans" cxnId="{FA742400-1E80-43A3-A30B-0225DB527994}">
      <dgm:prSet/>
      <dgm:spPr/>
      <dgm:t>
        <a:bodyPr/>
        <a:lstStyle/>
        <a:p>
          <a:endParaRPr lang="en-US"/>
        </a:p>
      </dgm:t>
    </dgm:pt>
    <dgm:pt modelId="{D9DA251D-F7C2-45F7-9525-1C8939FB407A}">
      <dgm:prSet phldrT="[Text]"/>
      <dgm:spPr/>
      <dgm:t>
        <a:bodyPr/>
        <a:lstStyle/>
        <a:p>
          <a:r>
            <a:rPr lang="en-US" b="1" dirty="0" smtClean="0"/>
            <a:t>CCAD</a:t>
          </a:r>
          <a:endParaRPr lang="en-US" b="1" dirty="0"/>
        </a:p>
      </dgm:t>
    </dgm:pt>
    <dgm:pt modelId="{E6E13C18-7B62-4F52-B66B-F152D7D3FF85}" type="parTrans" cxnId="{19ABE8CB-46E8-4D99-A66B-8C2F0A40C731}">
      <dgm:prSet/>
      <dgm:spPr/>
      <dgm:t>
        <a:bodyPr/>
        <a:lstStyle/>
        <a:p>
          <a:endParaRPr lang="en-US"/>
        </a:p>
      </dgm:t>
    </dgm:pt>
    <dgm:pt modelId="{24ED2798-D814-46EC-86CE-0BEF3B9D3F92}" type="sibTrans" cxnId="{19ABE8CB-46E8-4D99-A66B-8C2F0A40C731}">
      <dgm:prSet/>
      <dgm:spPr/>
      <dgm:t>
        <a:bodyPr/>
        <a:lstStyle/>
        <a:p>
          <a:endParaRPr lang="en-US"/>
        </a:p>
      </dgm:t>
    </dgm:pt>
    <dgm:pt modelId="{E1B96AA4-E02D-4FAB-8A3B-7D4831741568}">
      <dgm:prSet phldrT="[Text]" custT="1"/>
      <dgm:spPr>
        <a:solidFill>
          <a:schemeClr val="accent4">
            <a:lumMod val="75000"/>
          </a:schemeClr>
        </a:solidFill>
      </dgm:spPr>
      <dgm:t>
        <a:bodyPr/>
        <a:lstStyle/>
        <a:p>
          <a:r>
            <a:rPr lang="en-US" sz="1600" b="1" dirty="0" smtClean="0"/>
            <a:t>Interim Mechanism for Sustainable Fisheries </a:t>
          </a:r>
          <a:endParaRPr lang="en-US" sz="1600" b="1" dirty="0"/>
        </a:p>
      </dgm:t>
    </dgm:pt>
    <dgm:pt modelId="{C55422FC-DC43-42E8-BD5D-E66B8E7F6A94}" type="parTrans" cxnId="{2944D946-7DD2-4B48-9F2C-1833B6DD14ED}">
      <dgm:prSet/>
      <dgm:spPr/>
      <dgm:t>
        <a:bodyPr/>
        <a:lstStyle/>
        <a:p>
          <a:endParaRPr lang="en-US"/>
        </a:p>
      </dgm:t>
    </dgm:pt>
    <dgm:pt modelId="{C7DEB774-E272-4159-AE33-3F3810516D26}" type="sibTrans" cxnId="{2944D946-7DD2-4B48-9F2C-1833B6DD14ED}">
      <dgm:prSet/>
      <dgm:spPr/>
      <dgm:t>
        <a:bodyPr/>
        <a:lstStyle/>
        <a:p>
          <a:endParaRPr lang="en-US"/>
        </a:p>
      </dgm:t>
    </dgm:pt>
    <dgm:pt modelId="{A84AEAE9-5F08-493F-B3E8-9FC0A7B53F22}">
      <dgm:prSet phldrT="[Text]" phldr="1"/>
      <dgm:spPr/>
      <dgm:t>
        <a:bodyPr/>
        <a:lstStyle/>
        <a:p>
          <a:endParaRPr lang="en-US"/>
        </a:p>
      </dgm:t>
    </dgm:pt>
    <dgm:pt modelId="{EDD035FA-45C3-469D-8F24-70614E2B52A3}" type="parTrans" cxnId="{C31D3687-FEEA-4DA5-856B-25BCD4F78638}">
      <dgm:prSet/>
      <dgm:spPr/>
      <dgm:t>
        <a:bodyPr/>
        <a:lstStyle/>
        <a:p>
          <a:endParaRPr lang="en-US"/>
        </a:p>
      </dgm:t>
    </dgm:pt>
    <dgm:pt modelId="{354AE019-CAB0-4268-A377-0651BB1EE9CF}" type="sibTrans" cxnId="{C31D3687-FEEA-4DA5-856B-25BCD4F78638}">
      <dgm:prSet/>
      <dgm:spPr/>
      <dgm:t>
        <a:bodyPr/>
        <a:lstStyle/>
        <a:p>
          <a:endParaRPr lang="en-US"/>
        </a:p>
      </dgm:t>
    </dgm:pt>
    <dgm:pt modelId="{2F8C37AF-0FE0-4D8C-8FBE-EF7277598725}">
      <dgm:prSet phldrT="[Text]" phldr="1"/>
      <dgm:spPr/>
      <dgm:t>
        <a:bodyPr/>
        <a:lstStyle/>
        <a:p>
          <a:endParaRPr lang="en-US"/>
        </a:p>
      </dgm:t>
    </dgm:pt>
    <dgm:pt modelId="{1949A909-23D3-45AE-9A2A-A1FBDAAC221F}" type="parTrans" cxnId="{40628A60-77F2-4AC8-B8DF-7A96BBD70CF6}">
      <dgm:prSet/>
      <dgm:spPr/>
      <dgm:t>
        <a:bodyPr/>
        <a:lstStyle/>
        <a:p>
          <a:endParaRPr lang="en-US"/>
        </a:p>
      </dgm:t>
    </dgm:pt>
    <dgm:pt modelId="{B43087AC-6E67-4AB9-B24E-AE4FA308016E}" type="sibTrans" cxnId="{40628A60-77F2-4AC8-B8DF-7A96BBD70CF6}">
      <dgm:prSet/>
      <dgm:spPr/>
      <dgm:t>
        <a:bodyPr/>
        <a:lstStyle/>
        <a:p>
          <a:endParaRPr lang="en-US"/>
        </a:p>
      </dgm:t>
    </dgm:pt>
    <dgm:pt modelId="{F612554F-7290-4C6C-93F8-CF4B50ACBFE8}">
      <dgm:prSet phldrT="[Text]"/>
      <dgm:spPr/>
      <dgm:t>
        <a:bodyPr/>
        <a:lstStyle/>
        <a:p>
          <a:r>
            <a:rPr lang="en-US" b="1" dirty="0" smtClean="0"/>
            <a:t>CRFM</a:t>
          </a:r>
          <a:endParaRPr lang="en-US" b="1" dirty="0"/>
        </a:p>
      </dgm:t>
    </dgm:pt>
    <dgm:pt modelId="{55F229D9-A8F0-4F79-A84E-35BED825E0E3}" type="parTrans" cxnId="{8A340BB6-4F60-4CE7-B562-29C70A8339C9}">
      <dgm:prSet>
        <dgm:style>
          <a:lnRef idx="2">
            <a:schemeClr val="accent5"/>
          </a:lnRef>
          <a:fillRef idx="0">
            <a:schemeClr val="accent5"/>
          </a:fillRef>
          <a:effectRef idx="1">
            <a:schemeClr val="accent5"/>
          </a:effectRef>
          <a:fontRef idx="minor">
            <a:schemeClr val="tx1"/>
          </a:fontRef>
        </dgm:style>
      </dgm:prSet>
      <dgm:spPr/>
      <dgm:t>
        <a:bodyPr/>
        <a:lstStyle/>
        <a:p>
          <a:endParaRPr lang="en-US"/>
        </a:p>
      </dgm:t>
    </dgm:pt>
    <dgm:pt modelId="{4526385E-C8FB-40DE-99D9-E9A80152C7EA}" type="sibTrans" cxnId="{8A340BB6-4F60-4CE7-B562-29C70A8339C9}">
      <dgm:prSet/>
      <dgm:spPr/>
      <dgm:t>
        <a:bodyPr/>
        <a:lstStyle/>
        <a:p>
          <a:endParaRPr lang="en-US"/>
        </a:p>
      </dgm:t>
    </dgm:pt>
    <dgm:pt modelId="{E23B1330-1092-4CAA-9C9A-DA887EF11F1C}">
      <dgm:prSet custRadScaleRad="168078" custRadScaleInc="38026"/>
      <dgm:spPr/>
      <dgm:t>
        <a:bodyPr/>
        <a:lstStyle/>
        <a:p>
          <a:endParaRPr lang="en-US"/>
        </a:p>
      </dgm:t>
    </dgm:pt>
    <dgm:pt modelId="{D2574DA4-B865-40C3-BE78-8A0683E72658}" type="parTrans" cxnId="{27483919-51F4-4DBD-AB07-D694B5ACDF0D}">
      <dgm:prSet/>
      <dgm:spPr/>
      <dgm:t>
        <a:bodyPr/>
        <a:lstStyle/>
        <a:p>
          <a:endParaRPr lang="en-US"/>
        </a:p>
      </dgm:t>
    </dgm:pt>
    <dgm:pt modelId="{A0A97BC0-986A-41A5-BF47-9B5DA110F736}" type="sibTrans" cxnId="{27483919-51F4-4DBD-AB07-D694B5ACDF0D}">
      <dgm:prSet/>
      <dgm:spPr/>
      <dgm:t>
        <a:bodyPr/>
        <a:lstStyle/>
        <a:p>
          <a:endParaRPr lang="en-US"/>
        </a:p>
      </dgm:t>
    </dgm:pt>
    <dgm:pt modelId="{B122F00F-DC74-44F0-9305-C2DDF6417AC1}">
      <dgm:prSet phldrT="[Text]"/>
      <dgm:spPr/>
      <dgm:t>
        <a:bodyPr/>
        <a:lstStyle/>
        <a:p>
          <a:r>
            <a:rPr lang="en-US" b="1" dirty="0" smtClean="0"/>
            <a:t>OSPESCA</a:t>
          </a:r>
          <a:endParaRPr lang="en-US" b="1" dirty="0"/>
        </a:p>
      </dgm:t>
    </dgm:pt>
    <dgm:pt modelId="{C50A32B3-7216-49C7-A1D5-2DF27951B290}" type="parTrans" cxnId="{4C4F915C-E5E0-4017-9CC8-F40EAE2B5C0A}">
      <dgm:prSet/>
      <dgm:spPr/>
      <dgm:t>
        <a:bodyPr/>
        <a:lstStyle/>
        <a:p>
          <a:endParaRPr lang="en-US"/>
        </a:p>
      </dgm:t>
    </dgm:pt>
    <dgm:pt modelId="{803F6259-48EC-470B-A217-CE5855B962AF}" type="sibTrans" cxnId="{4C4F915C-E5E0-4017-9CC8-F40EAE2B5C0A}">
      <dgm:prSet/>
      <dgm:spPr/>
      <dgm:t>
        <a:bodyPr/>
        <a:lstStyle/>
        <a:p>
          <a:endParaRPr lang="en-US"/>
        </a:p>
      </dgm:t>
    </dgm:pt>
    <dgm:pt modelId="{B984091B-1A73-4CC9-810E-BC52FF37B930}">
      <dgm:prSet phldrT="[Text]"/>
      <dgm:spPr/>
      <dgm:t>
        <a:bodyPr/>
        <a:lstStyle/>
        <a:p>
          <a:r>
            <a:rPr lang="en-US" b="1" dirty="0" smtClean="0"/>
            <a:t>FAO – WECAFC</a:t>
          </a:r>
          <a:endParaRPr lang="en-US" b="1" dirty="0"/>
        </a:p>
      </dgm:t>
    </dgm:pt>
    <dgm:pt modelId="{784B2FFC-41AE-4CE7-A66E-D532AC0135D0}" type="parTrans" cxnId="{0E82D18D-1BC1-4CCD-B03E-5840C9B6AE01}">
      <dgm:prSet/>
      <dgm:spPr/>
      <dgm:t>
        <a:bodyPr/>
        <a:lstStyle/>
        <a:p>
          <a:endParaRPr lang="en-US"/>
        </a:p>
      </dgm:t>
    </dgm:pt>
    <dgm:pt modelId="{CB071FCE-485F-4573-896F-BA03AD2D8FEF}" type="sibTrans" cxnId="{0E82D18D-1BC1-4CCD-B03E-5840C9B6AE01}">
      <dgm:prSet/>
      <dgm:spPr/>
      <dgm:t>
        <a:bodyPr/>
        <a:lstStyle/>
        <a:p>
          <a:endParaRPr lang="en-US"/>
        </a:p>
      </dgm:t>
    </dgm:pt>
    <dgm:pt modelId="{98C86269-5E69-48E0-A344-B88732B8848E}">
      <dgm:prSet phldrT="[Text]"/>
      <dgm:spPr/>
      <dgm:t>
        <a:bodyPr/>
        <a:lstStyle/>
        <a:p>
          <a:r>
            <a:rPr lang="en-US" b="1" dirty="0" smtClean="0"/>
            <a:t>UNESCO-IOC</a:t>
          </a:r>
          <a:endParaRPr lang="en-US" b="1" dirty="0"/>
        </a:p>
      </dgm:t>
    </dgm:pt>
    <dgm:pt modelId="{8862DC65-4E1E-4609-B403-E01C2FF3916F}" type="parTrans" cxnId="{229C98DE-1F54-4AB1-96F8-A87414ECC6C7}">
      <dgm:prSet/>
      <dgm:spPr/>
      <dgm:t>
        <a:bodyPr/>
        <a:lstStyle/>
        <a:p>
          <a:endParaRPr lang="en-US"/>
        </a:p>
      </dgm:t>
    </dgm:pt>
    <dgm:pt modelId="{B8C9C327-6C0D-479C-8B26-92C4935AF445}" type="sibTrans" cxnId="{229C98DE-1F54-4AB1-96F8-A87414ECC6C7}">
      <dgm:prSet/>
      <dgm:spPr/>
      <dgm:t>
        <a:bodyPr/>
        <a:lstStyle/>
        <a:p>
          <a:endParaRPr lang="en-US"/>
        </a:p>
      </dgm:t>
    </dgm:pt>
    <dgm:pt modelId="{48D0DADB-D806-4A5B-960C-E47FB5E5A6CA}" type="pres">
      <dgm:prSet presAssocID="{1BBE2DF8-6363-4DAE-BF2A-B142DC9BDB85}" presName="cycle" presStyleCnt="0">
        <dgm:presLayoutVars>
          <dgm:chMax val="1"/>
          <dgm:dir/>
          <dgm:animLvl val="ctr"/>
          <dgm:resizeHandles val="exact"/>
        </dgm:presLayoutVars>
      </dgm:prSet>
      <dgm:spPr/>
      <dgm:t>
        <a:bodyPr/>
        <a:lstStyle/>
        <a:p>
          <a:endParaRPr lang="en-US"/>
        </a:p>
      </dgm:t>
    </dgm:pt>
    <dgm:pt modelId="{2C1A370A-FD8E-47DF-8384-BEFE31FD8446}" type="pres">
      <dgm:prSet presAssocID="{910E21E4-B0D6-401F-979E-B140EA7BD34A}" presName="centerShape" presStyleLbl="node0" presStyleIdx="0" presStyleCnt="1" custScaleX="185210" custScaleY="209141" custLinFactNeighborX="36216" custLinFactNeighborY="7018"/>
      <dgm:spPr/>
      <dgm:t>
        <a:bodyPr/>
        <a:lstStyle/>
        <a:p>
          <a:endParaRPr lang="en-US"/>
        </a:p>
      </dgm:t>
    </dgm:pt>
    <dgm:pt modelId="{300EB9EC-59BC-4EB9-856E-8A35FC46DB44}" type="pres">
      <dgm:prSet presAssocID="{5A481BC7-046B-49AE-B4FF-35A5BE696F51}" presName="Name9" presStyleLbl="parChTrans1D2" presStyleIdx="0" presStyleCnt="8"/>
      <dgm:spPr/>
      <dgm:t>
        <a:bodyPr/>
        <a:lstStyle/>
        <a:p>
          <a:endParaRPr lang="en-US"/>
        </a:p>
      </dgm:t>
    </dgm:pt>
    <dgm:pt modelId="{D13FE9F7-3AF4-4C47-BFA3-9CDAA16C801B}" type="pres">
      <dgm:prSet presAssocID="{5A481BC7-046B-49AE-B4FF-35A5BE696F51}" presName="connTx" presStyleLbl="parChTrans1D2" presStyleIdx="0" presStyleCnt="8"/>
      <dgm:spPr/>
      <dgm:t>
        <a:bodyPr/>
        <a:lstStyle/>
        <a:p>
          <a:endParaRPr lang="en-US"/>
        </a:p>
      </dgm:t>
    </dgm:pt>
    <dgm:pt modelId="{E2B7F3FF-763D-4F0C-ACEC-7791BDE4AECC}" type="pres">
      <dgm:prSet presAssocID="{87F14786-33FA-4188-B28A-84C843E3DE8C}" presName="node" presStyleLbl="node1" presStyleIdx="0" presStyleCnt="8" custRadScaleRad="121802" custRadScaleInc="111638">
        <dgm:presLayoutVars>
          <dgm:bulletEnabled val="1"/>
        </dgm:presLayoutVars>
      </dgm:prSet>
      <dgm:spPr/>
      <dgm:t>
        <a:bodyPr/>
        <a:lstStyle/>
        <a:p>
          <a:endParaRPr lang="en-US"/>
        </a:p>
      </dgm:t>
    </dgm:pt>
    <dgm:pt modelId="{F5D328DF-0A55-44F3-9157-36D96DDE82CB}" type="pres">
      <dgm:prSet presAssocID="{27CB5DC3-FFA0-4638-9A19-88B342768671}" presName="Name9" presStyleLbl="parChTrans1D2" presStyleIdx="1" presStyleCnt="8"/>
      <dgm:spPr/>
      <dgm:t>
        <a:bodyPr/>
        <a:lstStyle/>
        <a:p>
          <a:endParaRPr lang="en-US"/>
        </a:p>
      </dgm:t>
    </dgm:pt>
    <dgm:pt modelId="{2B5D685E-A958-4D07-99A6-B092B53BF7B5}" type="pres">
      <dgm:prSet presAssocID="{27CB5DC3-FFA0-4638-9A19-88B342768671}" presName="connTx" presStyleLbl="parChTrans1D2" presStyleIdx="1" presStyleCnt="8"/>
      <dgm:spPr/>
      <dgm:t>
        <a:bodyPr/>
        <a:lstStyle/>
        <a:p>
          <a:endParaRPr lang="en-US"/>
        </a:p>
      </dgm:t>
    </dgm:pt>
    <dgm:pt modelId="{1AB26B40-D486-486C-82C8-373DEDF3EB44}" type="pres">
      <dgm:prSet presAssocID="{64E45F63-87A7-4F40-8470-3C5AED4EDA01}" presName="node" presStyleLbl="node1" presStyleIdx="1" presStyleCnt="8" custRadScaleRad="209901" custRadScaleInc="7594">
        <dgm:presLayoutVars>
          <dgm:bulletEnabled val="1"/>
        </dgm:presLayoutVars>
      </dgm:prSet>
      <dgm:spPr/>
      <dgm:t>
        <a:bodyPr/>
        <a:lstStyle/>
        <a:p>
          <a:endParaRPr lang="en-US"/>
        </a:p>
      </dgm:t>
    </dgm:pt>
    <dgm:pt modelId="{5F7F7903-35D0-4C87-AD7B-2DF1E469D5AF}" type="pres">
      <dgm:prSet presAssocID="{E6E13C18-7B62-4F52-B66B-F152D7D3FF85}" presName="Name9" presStyleLbl="parChTrans1D2" presStyleIdx="2" presStyleCnt="8"/>
      <dgm:spPr/>
      <dgm:t>
        <a:bodyPr/>
        <a:lstStyle/>
        <a:p>
          <a:endParaRPr lang="en-US"/>
        </a:p>
      </dgm:t>
    </dgm:pt>
    <dgm:pt modelId="{7174A74D-55A8-4384-9CC8-2AC95C520B1F}" type="pres">
      <dgm:prSet presAssocID="{E6E13C18-7B62-4F52-B66B-F152D7D3FF85}" presName="connTx" presStyleLbl="parChTrans1D2" presStyleIdx="2" presStyleCnt="8"/>
      <dgm:spPr/>
      <dgm:t>
        <a:bodyPr/>
        <a:lstStyle/>
        <a:p>
          <a:endParaRPr lang="en-US"/>
        </a:p>
      </dgm:t>
    </dgm:pt>
    <dgm:pt modelId="{7F7A1E3A-237D-47DC-BE1C-8C2DBFA3955A}" type="pres">
      <dgm:prSet presAssocID="{D9DA251D-F7C2-45F7-9525-1C8939FB407A}" presName="node" presStyleLbl="node1" presStyleIdx="2" presStyleCnt="8" custRadScaleRad="186807" custRadScaleInc="-17885">
        <dgm:presLayoutVars>
          <dgm:bulletEnabled val="1"/>
        </dgm:presLayoutVars>
      </dgm:prSet>
      <dgm:spPr/>
      <dgm:t>
        <a:bodyPr/>
        <a:lstStyle/>
        <a:p>
          <a:endParaRPr lang="en-US"/>
        </a:p>
      </dgm:t>
    </dgm:pt>
    <dgm:pt modelId="{9E1674B2-5C1E-40ED-8BE2-09CF822839BD}" type="pres">
      <dgm:prSet presAssocID="{C55422FC-DC43-42E8-BD5D-E66B8E7F6A94}" presName="Name9" presStyleLbl="parChTrans1D2" presStyleIdx="3" presStyleCnt="8"/>
      <dgm:spPr/>
      <dgm:t>
        <a:bodyPr/>
        <a:lstStyle/>
        <a:p>
          <a:endParaRPr lang="en-US"/>
        </a:p>
      </dgm:t>
    </dgm:pt>
    <dgm:pt modelId="{68B89676-A5D6-408A-91D3-FCF1C1C6F777}" type="pres">
      <dgm:prSet presAssocID="{C55422FC-DC43-42E8-BD5D-E66B8E7F6A94}" presName="connTx" presStyleLbl="parChTrans1D2" presStyleIdx="3" presStyleCnt="8"/>
      <dgm:spPr/>
      <dgm:t>
        <a:bodyPr/>
        <a:lstStyle/>
        <a:p>
          <a:endParaRPr lang="en-US"/>
        </a:p>
      </dgm:t>
    </dgm:pt>
    <dgm:pt modelId="{843BC548-E005-490B-B959-09A466382133}" type="pres">
      <dgm:prSet presAssocID="{E1B96AA4-E02D-4FAB-8A3B-7D4831741568}" presName="node" presStyleLbl="node1" presStyleIdx="3" presStyleCnt="8" custScaleX="153197" custScaleY="157239" custRadScaleRad="118416" custRadScaleInc="548771">
        <dgm:presLayoutVars>
          <dgm:bulletEnabled val="1"/>
        </dgm:presLayoutVars>
      </dgm:prSet>
      <dgm:spPr/>
      <dgm:t>
        <a:bodyPr/>
        <a:lstStyle/>
        <a:p>
          <a:endParaRPr lang="en-US"/>
        </a:p>
      </dgm:t>
    </dgm:pt>
    <dgm:pt modelId="{F7311E93-3860-403C-A75D-8A42C94725F4}" type="pres">
      <dgm:prSet presAssocID="{55F229D9-A8F0-4F79-A84E-35BED825E0E3}" presName="Name9" presStyleLbl="parChTrans1D2" presStyleIdx="4" presStyleCnt="8"/>
      <dgm:spPr/>
      <dgm:t>
        <a:bodyPr/>
        <a:lstStyle/>
        <a:p>
          <a:endParaRPr lang="en-US"/>
        </a:p>
      </dgm:t>
    </dgm:pt>
    <dgm:pt modelId="{E004C136-AC55-4DE4-9FDB-8DAEA887E7A4}" type="pres">
      <dgm:prSet presAssocID="{55F229D9-A8F0-4F79-A84E-35BED825E0E3}" presName="connTx" presStyleLbl="parChTrans1D2" presStyleIdx="4" presStyleCnt="8"/>
      <dgm:spPr/>
      <dgm:t>
        <a:bodyPr/>
        <a:lstStyle/>
        <a:p>
          <a:endParaRPr lang="en-US"/>
        </a:p>
      </dgm:t>
    </dgm:pt>
    <dgm:pt modelId="{51539172-A747-41BF-9E1B-D490D20CCC85}" type="pres">
      <dgm:prSet presAssocID="{F612554F-7290-4C6C-93F8-CF4B50ACBFE8}" presName="node" presStyleLbl="node1" presStyleIdx="4" presStyleCnt="8" custRadScaleRad="102329" custRadScaleInc="590326">
        <dgm:presLayoutVars>
          <dgm:bulletEnabled val="1"/>
        </dgm:presLayoutVars>
      </dgm:prSet>
      <dgm:spPr/>
      <dgm:t>
        <a:bodyPr/>
        <a:lstStyle/>
        <a:p>
          <a:endParaRPr lang="en-US"/>
        </a:p>
      </dgm:t>
    </dgm:pt>
    <dgm:pt modelId="{15D50306-E697-41D9-9E5B-99EB7E4A01FF}" type="pres">
      <dgm:prSet presAssocID="{C50A32B3-7216-49C7-A1D5-2DF27951B290}" presName="Name9" presStyleLbl="parChTrans1D2" presStyleIdx="5" presStyleCnt="8"/>
      <dgm:spPr/>
      <dgm:t>
        <a:bodyPr/>
        <a:lstStyle/>
        <a:p>
          <a:endParaRPr lang="en-US"/>
        </a:p>
      </dgm:t>
    </dgm:pt>
    <dgm:pt modelId="{6F04A6AC-296B-4307-A7A1-61B664C2F82D}" type="pres">
      <dgm:prSet presAssocID="{C50A32B3-7216-49C7-A1D5-2DF27951B290}" presName="connTx" presStyleLbl="parChTrans1D2" presStyleIdx="5" presStyleCnt="8"/>
      <dgm:spPr/>
      <dgm:t>
        <a:bodyPr/>
        <a:lstStyle/>
        <a:p>
          <a:endParaRPr lang="en-US"/>
        </a:p>
      </dgm:t>
    </dgm:pt>
    <dgm:pt modelId="{5058FEC0-C7D4-4735-BA90-EFC6DBB9A46D}" type="pres">
      <dgm:prSet presAssocID="{B122F00F-DC74-44F0-9305-C2DDF6417AC1}" presName="node" presStyleLbl="node1" presStyleIdx="5" presStyleCnt="8" custRadScaleRad="81894" custRadScaleInc="-78344">
        <dgm:presLayoutVars>
          <dgm:bulletEnabled val="1"/>
        </dgm:presLayoutVars>
      </dgm:prSet>
      <dgm:spPr/>
      <dgm:t>
        <a:bodyPr/>
        <a:lstStyle/>
        <a:p>
          <a:endParaRPr lang="en-US"/>
        </a:p>
      </dgm:t>
    </dgm:pt>
    <dgm:pt modelId="{320C4EAD-F3FB-4DAE-A2D3-FCC419863206}" type="pres">
      <dgm:prSet presAssocID="{784B2FFC-41AE-4CE7-A66E-D532AC0135D0}" presName="Name9" presStyleLbl="parChTrans1D2" presStyleIdx="6" presStyleCnt="8"/>
      <dgm:spPr/>
      <dgm:t>
        <a:bodyPr/>
        <a:lstStyle/>
        <a:p>
          <a:endParaRPr lang="en-US"/>
        </a:p>
      </dgm:t>
    </dgm:pt>
    <dgm:pt modelId="{C648BCE5-B640-47C8-A3E0-5DFF40BD0FDD}" type="pres">
      <dgm:prSet presAssocID="{784B2FFC-41AE-4CE7-A66E-D532AC0135D0}" presName="connTx" presStyleLbl="parChTrans1D2" presStyleIdx="6" presStyleCnt="8"/>
      <dgm:spPr/>
      <dgm:t>
        <a:bodyPr/>
        <a:lstStyle/>
        <a:p>
          <a:endParaRPr lang="en-US"/>
        </a:p>
      </dgm:t>
    </dgm:pt>
    <dgm:pt modelId="{E043820B-27C9-4494-8A04-F36F6D522219}" type="pres">
      <dgm:prSet presAssocID="{B984091B-1A73-4CC9-810E-BC52FF37B930}" presName="node" presStyleLbl="node1" presStyleIdx="6" presStyleCnt="8" custRadScaleRad="39876" custRadScaleInc="85429">
        <dgm:presLayoutVars>
          <dgm:bulletEnabled val="1"/>
        </dgm:presLayoutVars>
      </dgm:prSet>
      <dgm:spPr/>
      <dgm:t>
        <a:bodyPr/>
        <a:lstStyle/>
        <a:p>
          <a:endParaRPr lang="en-US"/>
        </a:p>
      </dgm:t>
    </dgm:pt>
    <dgm:pt modelId="{D00D4FA9-16EF-43B6-9159-AF5B53232713}" type="pres">
      <dgm:prSet presAssocID="{8862DC65-4E1E-4609-B403-E01C2FF3916F}" presName="Name9" presStyleLbl="parChTrans1D2" presStyleIdx="7" presStyleCnt="8"/>
      <dgm:spPr/>
      <dgm:t>
        <a:bodyPr/>
        <a:lstStyle/>
        <a:p>
          <a:endParaRPr lang="en-US"/>
        </a:p>
      </dgm:t>
    </dgm:pt>
    <dgm:pt modelId="{9BC24A22-8D0C-4F74-9D0A-CF1D5017069C}" type="pres">
      <dgm:prSet presAssocID="{8862DC65-4E1E-4609-B403-E01C2FF3916F}" presName="connTx" presStyleLbl="parChTrans1D2" presStyleIdx="7" presStyleCnt="8"/>
      <dgm:spPr/>
      <dgm:t>
        <a:bodyPr/>
        <a:lstStyle/>
        <a:p>
          <a:endParaRPr lang="en-US"/>
        </a:p>
      </dgm:t>
    </dgm:pt>
    <dgm:pt modelId="{52CA6969-4FE9-4FF3-975C-1F3C9814AD8C}" type="pres">
      <dgm:prSet presAssocID="{98C86269-5E69-48E0-A344-B88732B8848E}" presName="node" presStyleLbl="node1" presStyleIdx="7" presStyleCnt="8" custRadScaleRad="210966" custRadScaleInc="701073">
        <dgm:presLayoutVars>
          <dgm:bulletEnabled val="1"/>
        </dgm:presLayoutVars>
      </dgm:prSet>
      <dgm:spPr/>
      <dgm:t>
        <a:bodyPr/>
        <a:lstStyle/>
        <a:p>
          <a:endParaRPr lang="en-US"/>
        </a:p>
      </dgm:t>
    </dgm:pt>
  </dgm:ptLst>
  <dgm:cxnLst>
    <dgm:cxn modelId="{19ABE8CB-46E8-4D99-A66B-8C2F0A40C731}" srcId="{910E21E4-B0D6-401F-979E-B140EA7BD34A}" destId="{D9DA251D-F7C2-45F7-9525-1C8939FB407A}" srcOrd="2" destOrd="0" parTransId="{E6E13C18-7B62-4F52-B66B-F152D7D3FF85}" sibTransId="{24ED2798-D814-46EC-86CE-0BEF3B9D3F92}"/>
    <dgm:cxn modelId="{4D609D03-FE15-4069-A184-2D2E291E283B}" srcId="{910E21E4-B0D6-401F-979E-B140EA7BD34A}" destId="{87F14786-33FA-4188-B28A-84C843E3DE8C}" srcOrd="0" destOrd="0" parTransId="{5A481BC7-046B-49AE-B4FF-35A5BE696F51}" sibTransId="{D2802693-AEF7-4D7E-B4DC-DC0DF3283D20}"/>
    <dgm:cxn modelId="{4B63E30C-2A7C-4C78-9725-FB51322478D8}" type="presOf" srcId="{5A481BC7-046B-49AE-B4FF-35A5BE696F51}" destId="{300EB9EC-59BC-4EB9-856E-8A35FC46DB44}" srcOrd="0" destOrd="0" presId="urn:microsoft.com/office/officeart/2005/8/layout/radial1"/>
    <dgm:cxn modelId="{83A59E65-BBE2-4E4E-A5F0-F97DC99824CF}" type="presOf" srcId="{87F14786-33FA-4188-B28A-84C843E3DE8C}" destId="{E2B7F3FF-763D-4F0C-ACEC-7791BDE4AECC}" srcOrd="0" destOrd="0" presId="urn:microsoft.com/office/officeart/2005/8/layout/radial1"/>
    <dgm:cxn modelId="{C31D3687-FEEA-4DA5-856B-25BCD4F78638}" srcId="{1BBE2DF8-6363-4DAE-BF2A-B142DC9BDB85}" destId="{A84AEAE9-5F08-493F-B3E8-9FC0A7B53F22}" srcOrd="1" destOrd="0" parTransId="{EDD035FA-45C3-469D-8F24-70614E2B52A3}" sibTransId="{354AE019-CAB0-4268-A377-0651BB1EE9CF}"/>
    <dgm:cxn modelId="{8A340BB6-4F60-4CE7-B562-29C70A8339C9}" srcId="{910E21E4-B0D6-401F-979E-B140EA7BD34A}" destId="{F612554F-7290-4C6C-93F8-CF4B50ACBFE8}" srcOrd="4" destOrd="0" parTransId="{55F229D9-A8F0-4F79-A84E-35BED825E0E3}" sibTransId="{4526385E-C8FB-40DE-99D9-E9A80152C7EA}"/>
    <dgm:cxn modelId="{D5C952D8-4FC7-45A1-A3B3-2996BAEB0F2C}" type="presOf" srcId="{910E21E4-B0D6-401F-979E-B140EA7BD34A}" destId="{2C1A370A-FD8E-47DF-8384-BEFE31FD8446}" srcOrd="0" destOrd="0" presId="urn:microsoft.com/office/officeart/2005/8/layout/radial1"/>
    <dgm:cxn modelId="{BF78F849-5D12-410A-96C8-7378D8F236B3}" type="presOf" srcId="{5A481BC7-046B-49AE-B4FF-35A5BE696F51}" destId="{D13FE9F7-3AF4-4C47-BFA3-9CDAA16C801B}" srcOrd="1" destOrd="0" presId="urn:microsoft.com/office/officeart/2005/8/layout/radial1"/>
    <dgm:cxn modelId="{55FC09C7-D680-4912-9ED7-2D0E16A19BC4}" type="presOf" srcId="{55F229D9-A8F0-4F79-A84E-35BED825E0E3}" destId="{E004C136-AC55-4DE4-9FDB-8DAEA887E7A4}" srcOrd="1" destOrd="0" presId="urn:microsoft.com/office/officeart/2005/8/layout/radial1"/>
    <dgm:cxn modelId="{40628A60-77F2-4AC8-B8DF-7A96BBD70CF6}" srcId="{1BBE2DF8-6363-4DAE-BF2A-B142DC9BDB85}" destId="{2F8C37AF-0FE0-4D8C-8FBE-EF7277598725}" srcOrd="2" destOrd="0" parTransId="{1949A909-23D3-45AE-9A2A-A1FBDAAC221F}" sibTransId="{B43087AC-6E67-4AB9-B24E-AE4FA308016E}"/>
    <dgm:cxn modelId="{76B63171-3DB4-44C6-B26F-656A3E9D0370}" type="presOf" srcId="{784B2FFC-41AE-4CE7-A66E-D532AC0135D0}" destId="{C648BCE5-B640-47C8-A3E0-5DFF40BD0FDD}" srcOrd="1" destOrd="0" presId="urn:microsoft.com/office/officeart/2005/8/layout/radial1"/>
    <dgm:cxn modelId="{29E96612-00DC-41B4-A0F9-2701791EE94C}" type="presOf" srcId="{D9DA251D-F7C2-45F7-9525-1C8939FB407A}" destId="{7F7A1E3A-237D-47DC-BE1C-8C2DBFA3955A}" srcOrd="0" destOrd="0" presId="urn:microsoft.com/office/officeart/2005/8/layout/radial1"/>
    <dgm:cxn modelId="{BB8FE2C2-A1BF-4149-AA6F-8CCF74396916}" type="presOf" srcId="{F612554F-7290-4C6C-93F8-CF4B50ACBFE8}" destId="{51539172-A747-41BF-9E1B-D490D20CCC85}" srcOrd="0" destOrd="0" presId="urn:microsoft.com/office/officeart/2005/8/layout/radial1"/>
    <dgm:cxn modelId="{96138E08-0ACF-40B7-A15A-8CB06340C8FF}" type="presOf" srcId="{C50A32B3-7216-49C7-A1D5-2DF27951B290}" destId="{6F04A6AC-296B-4307-A7A1-61B664C2F82D}" srcOrd="1" destOrd="0" presId="urn:microsoft.com/office/officeart/2005/8/layout/radial1"/>
    <dgm:cxn modelId="{C7CAEB02-C062-4E1A-A7AF-0447FD5D58E3}" type="presOf" srcId="{E1B96AA4-E02D-4FAB-8A3B-7D4831741568}" destId="{843BC548-E005-490B-B959-09A466382133}" srcOrd="0" destOrd="0" presId="urn:microsoft.com/office/officeart/2005/8/layout/radial1"/>
    <dgm:cxn modelId="{AED49932-3F65-4B88-B845-552BB4EF0152}" type="presOf" srcId="{8862DC65-4E1E-4609-B403-E01C2FF3916F}" destId="{9BC24A22-8D0C-4F74-9D0A-CF1D5017069C}" srcOrd="1" destOrd="0" presId="urn:microsoft.com/office/officeart/2005/8/layout/radial1"/>
    <dgm:cxn modelId="{0E82D18D-1BC1-4CCD-B03E-5840C9B6AE01}" srcId="{910E21E4-B0D6-401F-979E-B140EA7BD34A}" destId="{B984091B-1A73-4CC9-810E-BC52FF37B930}" srcOrd="6" destOrd="0" parTransId="{784B2FFC-41AE-4CE7-A66E-D532AC0135D0}" sibTransId="{CB071FCE-485F-4573-896F-BA03AD2D8FEF}"/>
    <dgm:cxn modelId="{861321E6-0A5A-48F5-923D-483E382CFD78}" type="presOf" srcId="{98C86269-5E69-48E0-A344-B88732B8848E}" destId="{52CA6969-4FE9-4FF3-975C-1F3C9814AD8C}" srcOrd="0" destOrd="0" presId="urn:microsoft.com/office/officeart/2005/8/layout/radial1"/>
    <dgm:cxn modelId="{8C22E120-43A7-4A87-B8A8-0018FA2E09DE}" type="presOf" srcId="{B984091B-1A73-4CC9-810E-BC52FF37B930}" destId="{E043820B-27C9-4494-8A04-F36F6D522219}" srcOrd="0" destOrd="0" presId="urn:microsoft.com/office/officeart/2005/8/layout/radial1"/>
    <dgm:cxn modelId="{4C4F915C-E5E0-4017-9CC8-F40EAE2B5C0A}" srcId="{910E21E4-B0D6-401F-979E-B140EA7BD34A}" destId="{B122F00F-DC74-44F0-9305-C2DDF6417AC1}" srcOrd="5" destOrd="0" parTransId="{C50A32B3-7216-49C7-A1D5-2DF27951B290}" sibTransId="{803F6259-48EC-470B-A217-CE5855B962AF}"/>
    <dgm:cxn modelId="{229C98DE-1F54-4AB1-96F8-A87414ECC6C7}" srcId="{910E21E4-B0D6-401F-979E-B140EA7BD34A}" destId="{98C86269-5E69-48E0-A344-B88732B8848E}" srcOrd="7" destOrd="0" parTransId="{8862DC65-4E1E-4609-B403-E01C2FF3916F}" sibTransId="{B8C9C327-6C0D-479C-8B26-92C4935AF445}"/>
    <dgm:cxn modelId="{D8238B66-7F95-4CBD-A0C1-A4B8CF20F6B9}" type="presOf" srcId="{8862DC65-4E1E-4609-B403-E01C2FF3916F}" destId="{D00D4FA9-16EF-43B6-9159-AF5B53232713}" srcOrd="0" destOrd="0" presId="urn:microsoft.com/office/officeart/2005/8/layout/radial1"/>
    <dgm:cxn modelId="{AD16E99C-B211-4A48-9222-95B131CE7069}" type="presOf" srcId="{E6E13C18-7B62-4F52-B66B-F152D7D3FF85}" destId="{7174A74D-55A8-4384-9CC8-2AC95C520B1F}" srcOrd="1" destOrd="0" presId="urn:microsoft.com/office/officeart/2005/8/layout/radial1"/>
    <dgm:cxn modelId="{7F6D7752-BE8E-44EB-9CC8-AE98234FC95F}" type="presOf" srcId="{C55422FC-DC43-42E8-BD5D-E66B8E7F6A94}" destId="{68B89676-A5D6-408A-91D3-FCF1C1C6F777}" srcOrd="1" destOrd="0" presId="urn:microsoft.com/office/officeart/2005/8/layout/radial1"/>
    <dgm:cxn modelId="{F039FE16-C60F-4038-BF59-3DDF6AE5CC8E}" type="presOf" srcId="{1BBE2DF8-6363-4DAE-BF2A-B142DC9BDB85}" destId="{48D0DADB-D806-4A5B-960C-E47FB5E5A6CA}" srcOrd="0" destOrd="0" presId="urn:microsoft.com/office/officeart/2005/8/layout/radial1"/>
    <dgm:cxn modelId="{E57ABEF2-6A18-4CAB-A4F2-DE9365521994}" type="presOf" srcId="{C55422FC-DC43-42E8-BD5D-E66B8E7F6A94}" destId="{9E1674B2-5C1E-40ED-8BE2-09CF822839BD}" srcOrd="0" destOrd="0" presId="urn:microsoft.com/office/officeart/2005/8/layout/radial1"/>
    <dgm:cxn modelId="{EFCEEADA-C8E5-4629-BA1F-446DEF227ED7}" type="presOf" srcId="{55F229D9-A8F0-4F79-A84E-35BED825E0E3}" destId="{F7311E93-3860-403C-A75D-8A42C94725F4}" srcOrd="0" destOrd="0" presId="urn:microsoft.com/office/officeart/2005/8/layout/radial1"/>
    <dgm:cxn modelId="{09B3EEBF-97AC-4789-BBC2-7B19A74F8327}" type="presOf" srcId="{C50A32B3-7216-49C7-A1D5-2DF27951B290}" destId="{15D50306-E697-41D9-9E5B-99EB7E4A01FF}" srcOrd="0" destOrd="0" presId="urn:microsoft.com/office/officeart/2005/8/layout/radial1"/>
    <dgm:cxn modelId="{2944D946-7DD2-4B48-9F2C-1833B6DD14ED}" srcId="{910E21E4-B0D6-401F-979E-B140EA7BD34A}" destId="{E1B96AA4-E02D-4FAB-8A3B-7D4831741568}" srcOrd="3" destOrd="0" parTransId="{C55422FC-DC43-42E8-BD5D-E66B8E7F6A94}" sibTransId="{C7DEB774-E272-4159-AE33-3F3810516D26}"/>
    <dgm:cxn modelId="{27483919-51F4-4DBD-AB07-D694B5ACDF0D}" srcId="{1BBE2DF8-6363-4DAE-BF2A-B142DC9BDB85}" destId="{E23B1330-1092-4CAA-9C9A-DA887EF11F1C}" srcOrd="3" destOrd="0" parTransId="{D2574DA4-B865-40C3-BE78-8A0683E72658}" sibTransId="{A0A97BC0-986A-41A5-BF47-9B5DA110F736}"/>
    <dgm:cxn modelId="{F90CCAB4-3EF3-48C6-B6E1-BBB7263F42E6}" type="presOf" srcId="{B122F00F-DC74-44F0-9305-C2DDF6417AC1}" destId="{5058FEC0-C7D4-4735-BA90-EFC6DBB9A46D}" srcOrd="0" destOrd="0" presId="urn:microsoft.com/office/officeart/2005/8/layout/radial1"/>
    <dgm:cxn modelId="{EC4E3192-C751-4EC2-A4DE-8CA575B5CDE8}" type="presOf" srcId="{784B2FFC-41AE-4CE7-A66E-D532AC0135D0}" destId="{320C4EAD-F3FB-4DAE-A2D3-FCC419863206}" srcOrd="0" destOrd="0" presId="urn:microsoft.com/office/officeart/2005/8/layout/radial1"/>
    <dgm:cxn modelId="{13C5622D-522D-47D1-BCAA-9A329C8714B3}" type="presOf" srcId="{E6E13C18-7B62-4F52-B66B-F152D7D3FF85}" destId="{5F7F7903-35D0-4C87-AD7B-2DF1E469D5AF}" srcOrd="0" destOrd="0" presId="urn:microsoft.com/office/officeart/2005/8/layout/radial1"/>
    <dgm:cxn modelId="{55848940-4671-4404-9420-974579601D74}" type="presOf" srcId="{64E45F63-87A7-4F40-8470-3C5AED4EDA01}" destId="{1AB26B40-D486-486C-82C8-373DEDF3EB44}" srcOrd="0" destOrd="0" presId="urn:microsoft.com/office/officeart/2005/8/layout/radial1"/>
    <dgm:cxn modelId="{FC728605-6661-4836-A94F-AB6DD9764F54}" type="presOf" srcId="{27CB5DC3-FFA0-4638-9A19-88B342768671}" destId="{2B5D685E-A958-4D07-99A6-B092B53BF7B5}" srcOrd="1" destOrd="0" presId="urn:microsoft.com/office/officeart/2005/8/layout/radial1"/>
    <dgm:cxn modelId="{FA742400-1E80-43A3-A30B-0225DB527994}" srcId="{910E21E4-B0D6-401F-979E-B140EA7BD34A}" destId="{64E45F63-87A7-4F40-8470-3C5AED4EDA01}" srcOrd="1" destOrd="0" parTransId="{27CB5DC3-FFA0-4638-9A19-88B342768671}" sibTransId="{92533985-AF59-40DE-AF3F-55E841CD62F4}"/>
    <dgm:cxn modelId="{BC01C811-FA16-4E96-BB0E-B171A1BEE78A}" srcId="{1BBE2DF8-6363-4DAE-BF2A-B142DC9BDB85}" destId="{910E21E4-B0D6-401F-979E-B140EA7BD34A}" srcOrd="0" destOrd="0" parTransId="{3D47B3CA-C874-46D4-AF26-ADE381808B89}" sibTransId="{D7D04CAF-2E56-49AD-B1B2-2C96A4519211}"/>
    <dgm:cxn modelId="{14B3A1FE-60CC-44E6-BF2E-792E72F75ACB}" type="presOf" srcId="{27CB5DC3-FFA0-4638-9A19-88B342768671}" destId="{F5D328DF-0A55-44F3-9157-36D96DDE82CB}" srcOrd="0" destOrd="0" presId="urn:microsoft.com/office/officeart/2005/8/layout/radial1"/>
    <dgm:cxn modelId="{219E0A80-1034-4AD1-BAC9-5232B276EF57}" type="presParOf" srcId="{48D0DADB-D806-4A5B-960C-E47FB5E5A6CA}" destId="{2C1A370A-FD8E-47DF-8384-BEFE31FD8446}" srcOrd="0" destOrd="0" presId="urn:microsoft.com/office/officeart/2005/8/layout/radial1"/>
    <dgm:cxn modelId="{900F35E7-B432-477C-A4DF-CD4D39B20609}" type="presParOf" srcId="{48D0DADB-D806-4A5B-960C-E47FB5E5A6CA}" destId="{300EB9EC-59BC-4EB9-856E-8A35FC46DB44}" srcOrd="1" destOrd="0" presId="urn:microsoft.com/office/officeart/2005/8/layout/radial1"/>
    <dgm:cxn modelId="{A96C1EAD-EE97-437E-8802-9123B1E9FE92}" type="presParOf" srcId="{300EB9EC-59BC-4EB9-856E-8A35FC46DB44}" destId="{D13FE9F7-3AF4-4C47-BFA3-9CDAA16C801B}" srcOrd="0" destOrd="0" presId="urn:microsoft.com/office/officeart/2005/8/layout/radial1"/>
    <dgm:cxn modelId="{45073072-910A-4F58-91C7-1EE000FDE2DE}" type="presParOf" srcId="{48D0DADB-D806-4A5B-960C-E47FB5E5A6CA}" destId="{E2B7F3FF-763D-4F0C-ACEC-7791BDE4AECC}" srcOrd="2" destOrd="0" presId="urn:microsoft.com/office/officeart/2005/8/layout/radial1"/>
    <dgm:cxn modelId="{6BAB126D-47E7-4499-ACA2-651A14AE987E}" type="presParOf" srcId="{48D0DADB-D806-4A5B-960C-E47FB5E5A6CA}" destId="{F5D328DF-0A55-44F3-9157-36D96DDE82CB}" srcOrd="3" destOrd="0" presId="urn:microsoft.com/office/officeart/2005/8/layout/radial1"/>
    <dgm:cxn modelId="{EE8E1173-B545-465A-B1E2-9546386D605C}" type="presParOf" srcId="{F5D328DF-0A55-44F3-9157-36D96DDE82CB}" destId="{2B5D685E-A958-4D07-99A6-B092B53BF7B5}" srcOrd="0" destOrd="0" presId="urn:microsoft.com/office/officeart/2005/8/layout/radial1"/>
    <dgm:cxn modelId="{89C2E3A9-E271-4C87-B59A-78FDF3E15B97}" type="presParOf" srcId="{48D0DADB-D806-4A5B-960C-E47FB5E5A6CA}" destId="{1AB26B40-D486-486C-82C8-373DEDF3EB44}" srcOrd="4" destOrd="0" presId="urn:microsoft.com/office/officeart/2005/8/layout/radial1"/>
    <dgm:cxn modelId="{025CA7D9-3039-4D8A-9A17-CE06C69E640B}" type="presParOf" srcId="{48D0DADB-D806-4A5B-960C-E47FB5E5A6CA}" destId="{5F7F7903-35D0-4C87-AD7B-2DF1E469D5AF}" srcOrd="5" destOrd="0" presId="urn:microsoft.com/office/officeart/2005/8/layout/radial1"/>
    <dgm:cxn modelId="{D95BFAA6-8D8F-46A2-99F6-B1E98C63D1A9}" type="presParOf" srcId="{5F7F7903-35D0-4C87-AD7B-2DF1E469D5AF}" destId="{7174A74D-55A8-4384-9CC8-2AC95C520B1F}" srcOrd="0" destOrd="0" presId="urn:microsoft.com/office/officeart/2005/8/layout/radial1"/>
    <dgm:cxn modelId="{521C047F-5F29-4F47-927B-7B5BBE07DC6A}" type="presParOf" srcId="{48D0DADB-D806-4A5B-960C-E47FB5E5A6CA}" destId="{7F7A1E3A-237D-47DC-BE1C-8C2DBFA3955A}" srcOrd="6" destOrd="0" presId="urn:microsoft.com/office/officeart/2005/8/layout/radial1"/>
    <dgm:cxn modelId="{DB7D6738-AE34-446C-BA74-69D542356D90}" type="presParOf" srcId="{48D0DADB-D806-4A5B-960C-E47FB5E5A6CA}" destId="{9E1674B2-5C1E-40ED-8BE2-09CF822839BD}" srcOrd="7" destOrd="0" presId="urn:microsoft.com/office/officeart/2005/8/layout/radial1"/>
    <dgm:cxn modelId="{808765D9-14BC-4913-AF0C-F5D9E254C15A}" type="presParOf" srcId="{9E1674B2-5C1E-40ED-8BE2-09CF822839BD}" destId="{68B89676-A5D6-408A-91D3-FCF1C1C6F777}" srcOrd="0" destOrd="0" presId="urn:microsoft.com/office/officeart/2005/8/layout/radial1"/>
    <dgm:cxn modelId="{D3BB2FFE-E565-488E-B796-97E698709B36}" type="presParOf" srcId="{48D0DADB-D806-4A5B-960C-E47FB5E5A6CA}" destId="{843BC548-E005-490B-B959-09A466382133}" srcOrd="8" destOrd="0" presId="urn:microsoft.com/office/officeart/2005/8/layout/radial1"/>
    <dgm:cxn modelId="{15EB190C-24D9-4D81-A1EB-C17A7D312B9F}" type="presParOf" srcId="{48D0DADB-D806-4A5B-960C-E47FB5E5A6CA}" destId="{F7311E93-3860-403C-A75D-8A42C94725F4}" srcOrd="9" destOrd="0" presId="urn:microsoft.com/office/officeart/2005/8/layout/radial1"/>
    <dgm:cxn modelId="{DA99836A-B787-47E4-9EAC-8B35CA242166}" type="presParOf" srcId="{F7311E93-3860-403C-A75D-8A42C94725F4}" destId="{E004C136-AC55-4DE4-9FDB-8DAEA887E7A4}" srcOrd="0" destOrd="0" presId="urn:microsoft.com/office/officeart/2005/8/layout/radial1"/>
    <dgm:cxn modelId="{8A63D915-3A4A-498C-87F8-7380958EB5F7}" type="presParOf" srcId="{48D0DADB-D806-4A5B-960C-E47FB5E5A6CA}" destId="{51539172-A747-41BF-9E1B-D490D20CCC85}" srcOrd="10" destOrd="0" presId="urn:microsoft.com/office/officeart/2005/8/layout/radial1"/>
    <dgm:cxn modelId="{CBEBFE65-AD36-4201-B616-A64124A8D356}" type="presParOf" srcId="{48D0DADB-D806-4A5B-960C-E47FB5E5A6CA}" destId="{15D50306-E697-41D9-9E5B-99EB7E4A01FF}" srcOrd="11" destOrd="0" presId="urn:microsoft.com/office/officeart/2005/8/layout/radial1"/>
    <dgm:cxn modelId="{96657889-63E8-4EDF-BF43-8FD0D870D1B9}" type="presParOf" srcId="{15D50306-E697-41D9-9E5B-99EB7E4A01FF}" destId="{6F04A6AC-296B-4307-A7A1-61B664C2F82D}" srcOrd="0" destOrd="0" presId="urn:microsoft.com/office/officeart/2005/8/layout/radial1"/>
    <dgm:cxn modelId="{D73BE66E-D468-4E19-9133-C70D6EA88F50}" type="presParOf" srcId="{48D0DADB-D806-4A5B-960C-E47FB5E5A6CA}" destId="{5058FEC0-C7D4-4735-BA90-EFC6DBB9A46D}" srcOrd="12" destOrd="0" presId="urn:microsoft.com/office/officeart/2005/8/layout/radial1"/>
    <dgm:cxn modelId="{EBF3E45A-DB7F-447C-B34F-12029B224172}" type="presParOf" srcId="{48D0DADB-D806-4A5B-960C-E47FB5E5A6CA}" destId="{320C4EAD-F3FB-4DAE-A2D3-FCC419863206}" srcOrd="13" destOrd="0" presId="urn:microsoft.com/office/officeart/2005/8/layout/radial1"/>
    <dgm:cxn modelId="{4120E584-37BB-4D21-AC66-3184206C1AB1}" type="presParOf" srcId="{320C4EAD-F3FB-4DAE-A2D3-FCC419863206}" destId="{C648BCE5-B640-47C8-A3E0-5DFF40BD0FDD}" srcOrd="0" destOrd="0" presId="urn:microsoft.com/office/officeart/2005/8/layout/radial1"/>
    <dgm:cxn modelId="{29EEE613-782A-4BEF-8759-0BD577DDF266}" type="presParOf" srcId="{48D0DADB-D806-4A5B-960C-E47FB5E5A6CA}" destId="{E043820B-27C9-4494-8A04-F36F6D522219}" srcOrd="14" destOrd="0" presId="urn:microsoft.com/office/officeart/2005/8/layout/radial1"/>
    <dgm:cxn modelId="{5DD318E8-9ED5-4FFA-88FF-AB4E6964EE81}" type="presParOf" srcId="{48D0DADB-D806-4A5B-960C-E47FB5E5A6CA}" destId="{D00D4FA9-16EF-43B6-9159-AF5B53232713}" srcOrd="15" destOrd="0" presId="urn:microsoft.com/office/officeart/2005/8/layout/radial1"/>
    <dgm:cxn modelId="{D62AA080-C258-475B-B60F-8FD6D4874AAB}" type="presParOf" srcId="{D00D4FA9-16EF-43B6-9159-AF5B53232713}" destId="{9BC24A22-8D0C-4F74-9D0A-CF1D5017069C}" srcOrd="0" destOrd="0" presId="urn:microsoft.com/office/officeart/2005/8/layout/radial1"/>
    <dgm:cxn modelId="{EF442B50-0165-4451-9266-9B61F37CE9C9}" type="presParOf" srcId="{48D0DADB-D806-4A5B-960C-E47FB5E5A6CA}" destId="{52CA6969-4FE9-4FF3-975C-1F3C9814AD8C}" srcOrd="16"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1A370A-FD8E-47DF-8384-BEFE31FD8446}">
      <dsp:nvSpPr>
        <dsp:cNvPr id="0" name=""/>
        <dsp:cNvSpPr/>
      </dsp:nvSpPr>
      <dsp:spPr>
        <a:xfrm>
          <a:off x="5450328" y="1697190"/>
          <a:ext cx="2225474" cy="2513027"/>
        </a:xfrm>
        <a:prstGeom prst="ellipse">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b="1" kern="1200" dirty="0" smtClean="0"/>
            <a:t>Interim SAP Coordination Mechanism</a:t>
          </a:r>
          <a:endParaRPr lang="en-US" sz="2100" b="1" kern="1200" dirty="0"/>
        </a:p>
      </dsp:txBody>
      <dsp:txXfrm>
        <a:off x="5776241" y="2065214"/>
        <a:ext cx="1573648" cy="1776979"/>
      </dsp:txXfrm>
    </dsp:sp>
    <dsp:sp modelId="{300EB9EC-59BC-4EB9-856E-8A35FC46DB44}">
      <dsp:nvSpPr>
        <dsp:cNvPr id="0" name=""/>
        <dsp:cNvSpPr/>
      </dsp:nvSpPr>
      <dsp:spPr>
        <a:xfrm rot="15587505">
          <a:off x="6024167" y="1446598"/>
          <a:ext cx="538835" cy="21277"/>
        </a:xfrm>
        <a:custGeom>
          <a:avLst/>
          <a:gdLst/>
          <a:ahLst/>
          <a:cxnLst/>
          <a:rect l="0" t="0" r="0" b="0"/>
          <a:pathLst>
            <a:path>
              <a:moveTo>
                <a:pt x="0" y="10638"/>
              </a:moveTo>
              <a:lnTo>
                <a:pt x="538835" y="1063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6280114" y="1443766"/>
        <a:ext cx="26941" cy="26941"/>
      </dsp:txXfrm>
    </dsp:sp>
    <dsp:sp modelId="{E2B7F3FF-763D-4F0C-ACEC-7791BDE4AECC}">
      <dsp:nvSpPr>
        <dsp:cNvPr id="0" name=""/>
        <dsp:cNvSpPr/>
      </dsp:nvSpPr>
      <dsp:spPr>
        <a:xfrm>
          <a:off x="5538562" y="0"/>
          <a:ext cx="1201594" cy="12015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b="1" kern="1200" dirty="0" smtClean="0"/>
            <a:t>UNEP-CEP</a:t>
          </a:r>
          <a:endParaRPr lang="en-US" sz="1200" b="1" kern="1200" dirty="0"/>
        </a:p>
      </dsp:txBody>
      <dsp:txXfrm>
        <a:off x="5714531" y="175969"/>
        <a:ext cx="849656" cy="849656"/>
      </dsp:txXfrm>
    </dsp:sp>
    <dsp:sp modelId="{F5D328DF-0A55-44F3-9157-36D96DDE82CB}">
      <dsp:nvSpPr>
        <dsp:cNvPr id="0" name=""/>
        <dsp:cNvSpPr/>
      </dsp:nvSpPr>
      <dsp:spPr>
        <a:xfrm rot="18295023">
          <a:off x="7024156" y="1519531"/>
          <a:ext cx="1065219" cy="21277"/>
        </a:xfrm>
        <a:custGeom>
          <a:avLst/>
          <a:gdLst/>
          <a:ahLst/>
          <a:cxnLst/>
          <a:rect l="0" t="0" r="0" b="0"/>
          <a:pathLst>
            <a:path>
              <a:moveTo>
                <a:pt x="0" y="10638"/>
              </a:moveTo>
              <a:lnTo>
                <a:pt x="1065219" y="1063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530135" y="1503539"/>
        <a:ext cx="53260" cy="53260"/>
      </dsp:txXfrm>
    </dsp:sp>
    <dsp:sp modelId="{1AB26B40-D486-486C-82C8-373DEDF3EB44}">
      <dsp:nvSpPr>
        <dsp:cNvPr id="0" name=""/>
        <dsp:cNvSpPr/>
      </dsp:nvSpPr>
      <dsp:spPr>
        <a:xfrm>
          <a:off x="7604719" y="0"/>
          <a:ext cx="1201594" cy="12015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b="1" kern="1200" dirty="0" smtClean="0"/>
            <a:t>OECS Commission</a:t>
          </a:r>
          <a:endParaRPr lang="en-US" sz="1200" b="1" kern="1200" dirty="0"/>
        </a:p>
      </dsp:txBody>
      <dsp:txXfrm>
        <a:off x="7780688" y="175969"/>
        <a:ext cx="849656" cy="849656"/>
      </dsp:txXfrm>
    </dsp:sp>
    <dsp:sp modelId="{5F7F7903-35D0-4C87-AD7B-2DF1E469D5AF}">
      <dsp:nvSpPr>
        <dsp:cNvPr id="0" name=""/>
        <dsp:cNvSpPr/>
      </dsp:nvSpPr>
      <dsp:spPr>
        <a:xfrm rot="20795794">
          <a:off x="7642647" y="2605532"/>
          <a:ext cx="673710" cy="21277"/>
        </a:xfrm>
        <a:custGeom>
          <a:avLst/>
          <a:gdLst/>
          <a:ahLst/>
          <a:cxnLst/>
          <a:rect l="0" t="0" r="0" b="0"/>
          <a:pathLst>
            <a:path>
              <a:moveTo>
                <a:pt x="0" y="10638"/>
              </a:moveTo>
              <a:lnTo>
                <a:pt x="673710" y="1063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962660" y="2599328"/>
        <a:ext cx="33685" cy="33685"/>
      </dsp:txXfrm>
    </dsp:sp>
    <dsp:sp modelId="{7F7A1E3A-237D-47DC-BE1C-8C2DBFA3955A}">
      <dsp:nvSpPr>
        <dsp:cNvPr id="0" name=""/>
        <dsp:cNvSpPr/>
      </dsp:nvSpPr>
      <dsp:spPr>
        <a:xfrm>
          <a:off x="8290818" y="1798020"/>
          <a:ext cx="1201594" cy="12015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b="1" kern="1200" dirty="0" smtClean="0"/>
            <a:t>CCAD</a:t>
          </a:r>
          <a:endParaRPr lang="en-US" sz="1200" b="1" kern="1200" dirty="0"/>
        </a:p>
      </dsp:txBody>
      <dsp:txXfrm>
        <a:off x="8466787" y="1973989"/>
        <a:ext cx="849656" cy="849656"/>
      </dsp:txXfrm>
    </dsp:sp>
    <dsp:sp modelId="{9E1674B2-5C1E-40ED-8BE2-09CF822839BD}">
      <dsp:nvSpPr>
        <dsp:cNvPr id="0" name=""/>
        <dsp:cNvSpPr/>
      </dsp:nvSpPr>
      <dsp:spPr>
        <a:xfrm rot="10624561">
          <a:off x="3628793" y="3046362"/>
          <a:ext cx="1823858" cy="21277"/>
        </a:xfrm>
        <a:custGeom>
          <a:avLst/>
          <a:gdLst/>
          <a:ahLst/>
          <a:cxnLst/>
          <a:rect l="0" t="0" r="0" b="0"/>
          <a:pathLst>
            <a:path>
              <a:moveTo>
                <a:pt x="0" y="10638"/>
              </a:moveTo>
              <a:lnTo>
                <a:pt x="1823858" y="1063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495126" y="3011404"/>
        <a:ext cx="91192" cy="91192"/>
      </dsp:txXfrm>
    </dsp:sp>
    <dsp:sp modelId="{843BC548-E005-490B-B959-09A466382133}">
      <dsp:nvSpPr>
        <dsp:cNvPr id="0" name=""/>
        <dsp:cNvSpPr/>
      </dsp:nvSpPr>
      <dsp:spPr>
        <a:xfrm>
          <a:off x="1790310" y="2205785"/>
          <a:ext cx="1840807" cy="1889375"/>
        </a:xfrm>
        <a:prstGeom prst="ellipse">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b="1" kern="1200" dirty="0" smtClean="0"/>
            <a:t>Interim Mechanism for Sustainable Fisheries </a:t>
          </a:r>
          <a:endParaRPr lang="en-US" sz="1600" b="1" kern="1200" dirty="0"/>
        </a:p>
      </dsp:txBody>
      <dsp:txXfrm>
        <a:off x="2059890" y="2482478"/>
        <a:ext cx="1301647" cy="1335989"/>
      </dsp:txXfrm>
    </dsp:sp>
    <dsp:sp modelId="{F7311E93-3860-403C-A75D-8A42C94725F4}">
      <dsp:nvSpPr>
        <dsp:cNvPr id="0" name=""/>
        <dsp:cNvSpPr/>
      </dsp:nvSpPr>
      <dsp:spPr>
        <a:xfrm rot="12572645">
          <a:off x="3959046" y="1954983"/>
          <a:ext cx="1721441" cy="21277"/>
        </a:xfrm>
        <a:custGeom>
          <a:avLst/>
          <a:gdLst/>
          <a:ahLst/>
          <a:cxnLst/>
          <a:rect l="0" t="0" r="0" b="0"/>
          <a:pathLst>
            <a:path>
              <a:moveTo>
                <a:pt x="0" y="10638"/>
              </a:moveTo>
              <a:lnTo>
                <a:pt x="1721441" y="10638"/>
              </a:lnTo>
            </a:path>
          </a:pathLst>
        </a:custGeom>
        <a:noFill/>
        <a:ln w="12700" cap="flat" cmpd="sng" algn="ctr">
          <a:solidFill>
            <a:schemeClr val="accent5"/>
          </a:solidFill>
          <a:prstDash val="solid"/>
          <a:miter lim="800000"/>
        </a:ln>
        <a:effectLst/>
      </dsp:spPr>
      <dsp:style>
        <a:lnRef idx="2">
          <a:schemeClr val="accent5"/>
        </a:lnRef>
        <a:fillRef idx="0">
          <a:schemeClr val="accent5"/>
        </a:fillRef>
        <a:effectRef idx="1">
          <a:schemeClr val="accent5"/>
        </a:effectRef>
        <a:fontRef idx="minor">
          <a:schemeClr val="tx1"/>
        </a:fontRef>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776730" y="1922586"/>
        <a:ext cx="86072" cy="86072"/>
      </dsp:txXfrm>
    </dsp:sp>
    <dsp:sp modelId="{51539172-A747-41BF-9E1B-D490D20CCC85}">
      <dsp:nvSpPr>
        <dsp:cNvPr id="0" name=""/>
        <dsp:cNvSpPr/>
      </dsp:nvSpPr>
      <dsp:spPr>
        <a:xfrm>
          <a:off x="2947482" y="644160"/>
          <a:ext cx="1201594" cy="12015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b="1" kern="1200" dirty="0" smtClean="0"/>
            <a:t>CRFM</a:t>
          </a:r>
          <a:endParaRPr lang="en-US" sz="1200" b="1" kern="1200" dirty="0"/>
        </a:p>
      </dsp:txBody>
      <dsp:txXfrm>
        <a:off x="3123451" y="820129"/>
        <a:ext cx="849656" cy="849656"/>
      </dsp:txXfrm>
    </dsp:sp>
    <dsp:sp modelId="{15D50306-E697-41D9-9E5B-99EB7E4A01FF}">
      <dsp:nvSpPr>
        <dsp:cNvPr id="0" name=""/>
        <dsp:cNvSpPr/>
      </dsp:nvSpPr>
      <dsp:spPr>
        <a:xfrm rot="9116213">
          <a:off x="4795401" y="3669802"/>
          <a:ext cx="808989" cy="21277"/>
        </a:xfrm>
        <a:custGeom>
          <a:avLst/>
          <a:gdLst/>
          <a:ahLst/>
          <a:cxnLst/>
          <a:rect l="0" t="0" r="0" b="0"/>
          <a:pathLst>
            <a:path>
              <a:moveTo>
                <a:pt x="0" y="10638"/>
              </a:moveTo>
              <a:lnTo>
                <a:pt x="808989" y="1063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179671" y="3660216"/>
        <a:ext cx="40449" cy="40449"/>
      </dsp:txXfrm>
    </dsp:sp>
    <dsp:sp modelId="{5058FEC0-C7D4-4735-BA90-EFC6DBB9A46D}">
      <dsp:nvSpPr>
        <dsp:cNvPr id="0" name=""/>
        <dsp:cNvSpPr/>
      </dsp:nvSpPr>
      <dsp:spPr>
        <a:xfrm>
          <a:off x="3711998" y="3552577"/>
          <a:ext cx="1201594" cy="12015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b="1" kern="1200" dirty="0" smtClean="0"/>
            <a:t>OSPESCA</a:t>
          </a:r>
          <a:endParaRPr lang="en-US" sz="1200" b="1" kern="1200" dirty="0"/>
        </a:p>
      </dsp:txBody>
      <dsp:txXfrm>
        <a:off x="3887967" y="3728546"/>
        <a:ext cx="849656" cy="849656"/>
      </dsp:txXfrm>
    </dsp:sp>
    <dsp:sp modelId="{320C4EAD-F3FB-4DAE-A2D3-FCC419863206}">
      <dsp:nvSpPr>
        <dsp:cNvPr id="0" name=""/>
        <dsp:cNvSpPr/>
      </dsp:nvSpPr>
      <dsp:spPr>
        <a:xfrm rot="11631667">
          <a:off x="4887397" y="2603277"/>
          <a:ext cx="597279" cy="21277"/>
        </a:xfrm>
        <a:custGeom>
          <a:avLst/>
          <a:gdLst/>
          <a:ahLst/>
          <a:cxnLst/>
          <a:rect l="0" t="0" r="0" b="0"/>
          <a:pathLst>
            <a:path>
              <a:moveTo>
                <a:pt x="0" y="10638"/>
              </a:moveTo>
              <a:lnTo>
                <a:pt x="597279" y="1063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171104" y="2598983"/>
        <a:ext cx="29863" cy="29863"/>
      </dsp:txXfrm>
    </dsp:sp>
    <dsp:sp modelId="{E043820B-27C9-4494-8A04-F36F6D522219}">
      <dsp:nvSpPr>
        <dsp:cNvPr id="0" name=""/>
        <dsp:cNvSpPr/>
      </dsp:nvSpPr>
      <dsp:spPr>
        <a:xfrm>
          <a:off x="3711994" y="1797640"/>
          <a:ext cx="1201594" cy="12015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b="1" kern="1200" dirty="0" smtClean="0"/>
            <a:t>FAO – WECAFC</a:t>
          </a:r>
          <a:endParaRPr lang="en-US" sz="1200" b="1" kern="1200" dirty="0"/>
        </a:p>
      </dsp:txBody>
      <dsp:txXfrm>
        <a:off x="3887963" y="1973609"/>
        <a:ext cx="849656" cy="849656"/>
      </dsp:txXfrm>
    </dsp:sp>
    <dsp:sp modelId="{D00D4FA9-16EF-43B6-9159-AF5B53232713}">
      <dsp:nvSpPr>
        <dsp:cNvPr id="0" name=""/>
        <dsp:cNvSpPr/>
      </dsp:nvSpPr>
      <dsp:spPr>
        <a:xfrm rot="1736083">
          <a:off x="7493190" y="3764045"/>
          <a:ext cx="1109900" cy="21277"/>
        </a:xfrm>
        <a:custGeom>
          <a:avLst/>
          <a:gdLst/>
          <a:ahLst/>
          <a:cxnLst/>
          <a:rect l="0" t="0" r="0" b="0"/>
          <a:pathLst>
            <a:path>
              <a:moveTo>
                <a:pt x="0" y="10638"/>
              </a:moveTo>
              <a:lnTo>
                <a:pt x="1109900" y="1063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8020393" y="3746937"/>
        <a:ext cx="55495" cy="55495"/>
      </dsp:txXfrm>
    </dsp:sp>
    <dsp:sp modelId="{52CA6969-4FE9-4FF3-975C-1F3C9814AD8C}">
      <dsp:nvSpPr>
        <dsp:cNvPr id="0" name=""/>
        <dsp:cNvSpPr/>
      </dsp:nvSpPr>
      <dsp:spPr>
        <a:xfrm>
          <a:off x="8458821" y="3733052"/>
          <a:ext cx="1201594" cy="12015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b="1" kern="1200" dirty="0" smtClean="0"/>
            <a:t>UNESCO-IOC</a:t>
          </a:r>
          <a:endParaRPr lang="en-US" sz="1200" b="1" kern="1200" dirty="0"/>
        </a:p>
      </dsp:txBody>
      <dsp:txXfrm>
        <a:off x="8634790" y="3909021"/>
        <a:ext cx="849656" cy="849656"/>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B20841-35B1-4E11-90A5-28607B1051FE}" type="datetimeFigureOut">
              <a:rPr lang="en-US" smtClean="0"/>
              <a:t>3/11/2016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B38494-B3E8-457D-98B7-A77B07C46FD2}" type="slidenum">
              <a:rPr lang="en-US" smtClean="0"/>
              <a:t>‹#›</a:t>
            </a:fld>
            <a:endParaRPr lang="en-US"/>
          </a:p>
        </p:txBody>
      </p:sp>
    </p:spTree>
    <p:extLst>
      <p:ext uri="{BB962C8B-B14F-4D97-AF65-F5344CB8AC3E}">
        <p14:creationId xmlns:p14="http://schemas.microsoft.com/office/powerpoint/2010/main" val="30011448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224D6AA0-D9EA-4489-8A11-DACCF826FB26}" type="slidenum">
              <a:rPr lang="es-ES" smtClean="0"/>
              <a:pPr/>
              <a:t>2</a:t>
            </a:fld>
            <a:endParaRPr lang="es-ES" smtClean="0"/>
          </a:p>
        </p:txBody>
      </p:sp>
      <p:sp>
        <p:nvSpPr>
          <p:cNvPr id="6144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144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ea typeface="ＭＳ Ｐゴシック" pitchFamily="34" charset="-128"/>
            </a:endParaRPr>
          </a:p>
        </p:txBody>
      </p:sp>
    </p:spTree>
    <p:extLst>
      <p:ext uri="{BB962C8B-B14F-4D97-AF65-F5344CB8AC3E}">
        <p14:creationId xmlns:p14="http://schemas.microsoft.com/office/powerpoint/2010/main" val="2277223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Strategy 3 is</a:t>
            </a:r>
            <a:r>
              <a:rPr lang="en-GB" baseline="0" dirty="0" smtClean="0"/>
              <a:t> also of importance as it seeks to put in place a regional policy coordination mechanism that in the first instance will seek to bring the organisations mandated to work on sustainable fisheries with those mandated to work on the protection of the marine environment. </a:t>
            </a:r>
            <a:endParaRPr lang="en-GB" dirty="0"/>
          </a:p>
        </p:txBody>
      </p:sp>
      <p:sp>
        <p:nvSpPr>
          <p:cNvPr id="4" name="Slide Number Placeholder 3"/>
          <p:cNvSpPr>
            <a:spLocks noGrp="1"/>
          </p:cNvSpPr>
          <p:nvPr>
            <p:ph type="sldNum" sz="quarter" idx="10"/>
          </p:nvPr>
        </p:nvSpPr>
        <p:spPr/>
        <p:txBody>
          <a:bodyPr/>
          <a:lstStyle/>
          <a:p>
            <a:fld id="{9E9F4E74-37B5-41AB-9688-879FE2C0A5EC}" type="slidenum">
              <a:rPr lang="en-GB" smtClean="0"/>
              <a:t>3</a:t>
            </a:fld>
            <a:endParaRPr lang="en-GB"/>
          </a:p>
        </p:txBody>
      </p:sp>
    </p:spTree>
    <p:extLst>
      <p:ext uri="{BB962C8B-B14F-4D97-AF65-F5344CB8AC3E}">
        <p14:creationId xmlns:p14="http://schemas.microsoft.com/office/powerpoint/2010/main" val="6234643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a:noFill/>
        </p:spPr>
        <p:txBody>
          <a:bodyPr/>
          <a:lstStyle/>
          <a:p>
            <a:fld id="{F79B633F-EE0A-4A3E-BD57-E8A8074CF06A}" type="slidenum">
              <a:rPr lang="en-US" smtClean="0">
                <a:solidFill>
                  <a:srgbClr val="000000"/>
                </a:solidFill>
              </a:rPr>
              <a:pPr/>
              <a:t>6</a:t>
            </a:fld>
            <a:endParaRPr lang="en-US" smtClean="0">
              <a:solidFill>
                <a:srgbClr val="000000"/>
              </a:solidFill>
            </a:endParaRPr>
          </a:p>
        </p:txBody>
      </p:sp>
      <p:sp>
        <p:nvSpPr>
          <p:cNvPr id="138243" name="Rectangle 7"/>
          <p:cNvSpPr txBox="1">
            <a:spLocks noGrp="1" noChangeArrowheads="1"/>
          </p:cNvSpPr>
          <p:nvPr/>
        </p:nvSpPr>
        <p:spPr bwMode="auto">
          <a:xfrm>
            <a:off x="3886510" y="8688516"/>
            <a:ext cx="2971490" cy="455484"/>
          </a:xfrm>
          <a:prstGeom prst="rect">
            <a:avLst/>
          </a:prstGeom>
          <a:noFill/>
          <a:ln w="9525">
            <a:noFill/>
            <a:miter lim="800000"/>
            <a:headEnd/>
            <a:tailEnd/>
          </a:ln>
        </p:spPr>
        <p:txBody>
          <a:bodyPr lIns="94519" tIns="47259" rIns="94519" bIns="47259" anchor="b"/>
          <a:lstStyle/>
          <a:p>
            <a:pPr algn="r" defTabSz="945896" eaLnBrk="0" fontAlgn="base" hangingPunct="0">
              <a:spcBef>
                <a:spcPct val="0"/>
              </a:spcBef>
              <a:spcAft>
                <a:spcPct val="0"/>
              </a:spcAft>
            </a:pPr>
            <a:fld id="{BBC80EEF-0D0C-49D2-BE1E-858BA0C80ACC}" type="slidenum">
              <a:rPr lang="de-DE" sz="1300">
                <a:solidFill>
                  <a:srgbClr val="000000"/>
                </a:solidFill>
                <a:latin typeface="Times New Roman" pitchFamily="18" charset="0"/>
              </a:rPr>
              <a:pPr algn="r" defTabSz="945896" eaLnBrk="0" fontAlgn="base" hangingPunct="0">
                <a:spcBef>
                  <a:spcPct val="0"/>
                </a:spcBef>
                <a:spcAft>
                  <a:spcPct val="0"/>
                </a:spcAft>
              </a:pPr>
              <a:t>6</a:t>
            </a:fld>
            <a:endParaRPr lang="de-DE" sz="1300" dirty="0">
              <a:solidFill>
                <a:srgbClr val="000000"/>
              </a:solidFill>
              <a:latin typeface="Times New Roman" pitchFamily="18" charset="0"/>
            </a:endParaRPr>
          </a:p>
        </p:txBody>
      </p:sp>
      <p:sp>
        <p:nvSpPr>
          <p:cNvPr id="138244" name="Rectangle 2"/>
          <p:cNvSpPr>
            <a:spLocks noGrp="1" noRot="1" noChangeAspect="1" noChangeArrowheads="1" noTextEdit="1"/>
          </p:cNvSpPr>
          <p:nvPr>
            <p:ph type="sldImg"/>
          </p:nvPr>
        </p:nvSpPr>
        <p:spPr>
          <a:ln/>
        </p:spPr>
      </p:sp>
      <p:sp>
        <p:nvSpPr>
          <p:cNvPr id="138245" name="Rectangle 3"/>
          <p:cNvSpPr>
            <a:spLocks noGrp="1" noChangeArrowheads="1"/>
          </p:cNvSpPr>
          <p:nvPr>
            <p:ph type="body" idx="1"/>
          </p:nvPr>
        </p:nvSpPr>
        <p:spPr>
          <a:xfrm>
            <a:off x="913471" y="4342700"/>
            <a:ext cx="5031061" cy="4114956"/>
          </a:xfrm>
          <a:noFill/>
          <a:ln/>
        </p:spPr>
        <p:txBody>
          <a:bodyPr lIns="94519" tIns="47259" rIns="94519" bIns="47259"/>
          <a:lstStyle/>
          <a:p>
            <a:endParaRPr lang="en-US" smtClean="0"/>
          </a:p>
        </p:txBody>
      </p:sp>
    </p:spTree>
    <p:extLst>
      <p:ext uri="{BB962C8B-B14F-4D97-AF65-F5344CB8AC3E}">
        <p14:creationId xmlns:p14="http://schemas.microsoft.com/office/powerpoint/2010/main" val="422276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273E428D-043F-4ED3-BB0B-7C4EB08FF4EF}" type="slidenum">
              <a:rPr lang="es-ES" smtClean="0"/>
              <a:pPr/>
              <a:t>14</a:t>
            </a:fld>
            <a:endParaRPr lang="es-ES" smtClean="0"/>
          </a:p>
        </p:txBody>
      </p:sp>
      <p:sp>
        <p:nvSpPr>
          <p:cNvPr id="7168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168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s-ES" dirty="0" smtClean="0">
              <a:ea typeface="ＭＳ Ｐゴシック" pitchFamily="34" charset="-128"/>
            </a:endParaRPr>
          </a:p>
        </p:txBody>
      </p:sp>
    </p:spTree>
    <p:extLst>
      <p:ext uri="{BB962C8B-B14F-4D97-AF65-F5344CB8AC3E}">
        <p14:creationId xmlns:p14="http://schemas.microsoft.com/office/powerpoint/2010/main" val="2708207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BE12F21-7D28-42B8-9F96-4A10C464BE4B}" type="datetimeFigureOut">
              <a:rPr lang="en-US" smtClean="0"/>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AD4A00-8D3C-44A6-9771-4296E3D1D849}" type="slidenum">
              <a:rPr lang="en-US" smtClean="0"/>
              <a:t>‹#›</a:t>
            </a:fld>
            <a:endParaRPr lang="en-US"/>
          </a:p>
        </p:txBody>
      </p:sp>
    </p:spTree>
    <p:extLst>
      <p:ext uri="{BB962C8B-B14F-4D97-AF65-F5344CB8AC3E}">
        <p14:creationId xmlns:p14="http://schemas.microsoft.com/office/powerpoint/2010/main" val="3002786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E12F21-7D28-42B8-9F96-4A10C464BE4B}" type="datetimeFigureOut">
              <a:rPr lang="en-US" smtClean="0"/>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AD4A00-8D3C-44A6-9771-4296E3D1D849}" type="slidenum">
              <a:rPr lang="en-US" smtClean="0"/>
              <a:t>‹#›</a:t>
            </a:fld>
            <a:endParaRPr lang="en-US"/>
          </a:p>
        </p:txBody>
      </p:sp>
    </p:spTree>
    <p:extLst>
      <p:ext uri="{BB962C8B-B14F-4D97-AF65-F5344CB8AC3E}">
        <p14:creationId xmlns:p14="http://schemas.microsoft.com/office/powerpoint/2010/main" val="397847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E12F21-7D28-42B8-9F96-4A10C464BE4B}" type="datetimeFigureOut">
              <a:rPr lang="en-US" smtClean="0"/>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AD4A00-8D3C-44A6-9771-4296E3D1D849}" type="slidenum">
              <a:rPr lang="en-US" smtClean="0"/>
              <a:t>‹#›</a:t>
            </a:fld>
            <a:endParaRPr lang="en-US"/>
          </a:p>
        </p:txBody>
      </p:sp>
    </p:spTree>
    <p:extLst>
      <p:ext uri="{BB962C8B-B14F-4D97-AF65-F5344CB8AC3E}">
        <p14:creationId xmlns:p14="http://schemas.microsoft.com/office/powerpoint/2010/main" val="1902398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E12F21-7D28-42B8-9F96-4A10C464BE4B}" type="datetimeFigureOut">
              <a:rPr lang="en-US" smtClean="0"/>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AD4A00-8D3C-44A6-9771-4296E3D1D849}" type="slidenum">
              <a:rPr lang="en-US" smtClean="0"/>
              <a:t>‹#›</a:t>
            </a:fld>
            <a:endParaRPr lang="en-US"/>
          </a:p>
        </p:txBody>
      </p:sp>
    </p:spTree>
    <p:extLst>
      <p:ext uri="{BB962C8B-B14F-4D97-AF65-F5344CB8AC3E}">
        <p14:creationId xmlns:p14="http://schemas.microsoft.com/office/powerpoint/2010/main" val="1583025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E12F21-7D28-42B8-9F96-4A10C464BE4B}" type="datetimeFigureOut">
              <a:rPr lang="en-US" smtClean="0"/>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AD4A00-8D3C-44A6-9771-4296E3D1D849}" type="slidenum">
              <a:rPr lang="en-US" smtClean="0"/>
              <a:t>‹#›</a:t>
            </a:fld>
            <a:endParaRPr lang="en-US"/>
          </a:p>
        </p:txBody>
      </p:sp>
    </p:spTree>
    <p:extLst>
      <p:ext uri="{BB962C8B-B14F-4D97-AF65-F5344CB8AC3E}">
        <p14:creationId xmlns:p14="http://schemas.microsoft.com/office/powerpoint/2010/main" val="787317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BE12F21-7D28-42B8-9F96-4A10C464BE4B}" type="datetimeFigureOut">
              <a:rPr lang="en-US" smtClean="0"/>
              <a:t>3/11/2016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AD4A00-8D3C-44A6-9771-4296E3D1D849}" type="slidenum">
              <a:rPr lang="en-US" smtClean="0"/>
              <a:t>‹#›</a:t>
            </a:fld>
            <a:endParaRPr lang="en-US"/>
          </a:p>
        </p:txBody>
      </p:sp>
    </p:spTree>
    <p:extLst>
      <p:ext uri="{BB962C8B-B14F-4D97-AF65-F5344CB8AC3E}">
        <p14:creationId xmlns:p14="http://schemas.microsoft.com/office/powerpoint/2010/main" val="321145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BE12F21-7D28-42B8-9F96-4A10C464BE4B}" type="datetimeFigureOut">
              <a:rPr lang="en-US" smtClean="0"/>
              <a:t>3/11/2016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AD4A00-8D3C-44A6-9771-4296E3D1D849}" type="slidenum">
              <a:rPr lang="en-US" smtClean="0"/>
              <a:t>‹#›</a:t>
            </a:fld>
            <a:endParaRPr lang="en-US"/>
          </a:p>
        </p:txBody>
      </p:sp>
    </p:spTree>
    <p:extLst>
      <p:ext uri="{BB962C8B-B14F-4D97-AF65-F5344CB8AC3E}">
        <p14:creationId xmlns:p14="http://schemas.microsoft.com/office/powerpoint/2010/main" val="2526127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BE12F21-7D28-42B8-9F96-4A10C464BE4B}" type="datetimeFigureOut">
              <a:rPr lang="en-US" smtClean="0"/>
              <a:t>3/11/2016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AD4A00-8D3C-44A6-9771-4296E3D1D849}" type="slidenum">
              <a:rPr lang="en-US" smtClean="0"/>
              <a:t>‹#›</a:t>
            </a:fld>
            <a:endParaRPr lang="en-US"/>
          </a:p>
        </p:txBody>
      </p:sp>
    </p:spTree>
    <p:extLst>
      <p:ext uri="{BB962C8B-B14F-4D97-AF65-F5344CB8AC3E}">
        <p14:creationId xmlns:p14="http://schemas.microsoft.com/office/powerpoint/2010/main" val="466539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E12F21-7D28-42B8-9F96-4A10C464BE4B}" type="datetimeFigureOut">
              <a:rPr lang="en-US" smtClean="0"/>
              <a:t>3/11/2016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AD4A00-8D3C-44A6-9771-4296E3D1D849}" type="slidenum">
              <a:rPr lang="en-US" smtClean="0"/>
              <a:t>‹#›</a:t>
            </a:fld>
            <a:endParaRPr lang="en-US"/>
          </a:p>
        </p:txBody>
      </p:sp>
    </p:spTree>
    <p:extLst>
      <p:ext uri="{BB962C8B-B14F-4D97-AF65-F5344CB8AC3E}">
        <p14:creationId xmlns:p14="http://schemas.microsoft.com/office/powerpoint/2010/main" val="4212122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E12F21-7D28-42B8-9F96-4A10C464BE4B}" type="datetimeFigureOut">
              <a:rPr lang="en-US" smtClean="0"/>
              <a:t>3/11/2016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AD4A00-8D3C-44A6-9771-4296E3D1D849}" type="slidenum">
              <a:rPr lang="en-US" smtClean="0"/>
              <a:t>‹#›</a:t>
            </a:fld>
            <a:endParaRPr lang="en-US"/>
          </a:p>
        </p:txBody>
      </p:sp>
    </p:spTree>
    <p:extLst>
      <p:ext uri="{BB962C8B-B14F-4D97-AF65-F5344CB8AC3E}">
        <p14:creationId xmlns:p14="http://schemas.microsoft.com/office/powerpoint/2010/main" val="2285080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E12F21-7D28-42B8-9F96-4A10C464BE4B}" type="datetimeFigureOut">
              <a:rPr lang="en-US" smtClean="0"/>
              <a:t>3/11/2016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AD4A00-8D3C-44A6-9771-4296E3D1D849}" type="slidenum">
              <a:rPr lang="en-US" smtClean="0"/>
              <a:t>‹#›</a:t>
            </a:fld>
            <a:endParaRPr lang="en-US"/>
          </a:p>
        </p:txBody>
      </p:sp>
    </p:spTree>
    <p:extLst>
      <p:ext uri="{BB962C8B-B14F-4D97-AF65-F5344CB8AC3E}">
        <p14:creationId xmlns:p14="http://schemas.microsoft.com/office/powerpoint/2010/main" val="3608615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E12F21-7D28-42B8-9F96-4A10C464BE4B}" type="datetimeFigureOut">
              <a:rPr lang="en-US" smtClean="0"/>
              <a:t>3/11/2016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AD4A00-8D3C-44A6-9771-4296E3D1D849}" type="slidenum">
              <a:rPr lang="en-US" smtClean="0"/>
              <a:t>‹#›</a:t>
            </a:fld>
            <a:endParaRPr lang="en-US"/>
          </a:p>
        </p:txBody>
      </p:sp>
    </p:spTree>
    <p:extLst>
      <p:ext uri="{BB962C8B-B14F-4D97-AF65-F5344CB8AC3E}">
        <p14:creationId xmlns:p14="http://schemas.microsoft.com/office/powerpoint/2010/main" val="15683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clmeproject.wordpress.com/"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3876" y="1057275"/>
            <a:ext cx="9336024" cy="2786756"/>
          </a:xfrm>
          <a:solidFill>
            <a:schemeClr val="accent1">
              <a:lumMod val="40000"/>
              <a:lumOff val="60000"/>
            </a:schemeClr>
          </a:solidFill>
        </p:spPr>
        <p:txBody>
          <a:bodyPr>
            <a:normAutofit fontScale="90000"/>
          </a:bodyPr>
          <a:lstStyle/>
          <a:p>
            <a:r>
              <a:rPr lang="en-US" sz="5400" b="1" dirty="0" smtClean="0">
                <a:solidFill>
                  <a:schemeClr val="accent4">
                    <a:lumMod val="50000"/>
                  </a:schemeClr>
                </a:solidFill>
              </a:rPr>
              <a:t/>
            </a:r>
            <a:br>
              <a:rPr lang="en-US" sz="5400" b="1" dirty="0" smtClean="0">
                <a:solidFill>
                  <a:schemeClr val="accent4">
                    <a:lumMod val="50000"/>
                  </a:schemeClr>
                </a:solidFill>
              </a:rPr>
            </a:br>
            <a:r>
              <a:rPr lang="en-US" sz="5400" b="1" dirty="0" smtClean="0">
                <a:solidFill>
                  <a:schemeClr val="accent4">
                    <a:lumMod val="50000"/>
                  </a:schemeClr>
                </a:solidFill>
              </a:rPr>
              <a:t>Proposed CLME+ SAP Interim Coordination Mechanism </a:t>
            </a:r>
            <a:r>
              <a:rPr lang="en-US" sz="4000" dirty="0" smtClean="0">
                <a:solidFill>
                  <a:schemeClr val="accent4">
                    <a:lumMod val="50000"/>
                  </a:schemeClr>
                </a:solidFill>
              </a:rPr>
              <a:t/>
            </a:r>
            <a:br>
              <a:rPr lang="en-US" sz="4000" dirty="0" smtClean="0">
                <a:solidFill>
                  <a:schemeClr val="accent4">
                    <a:lumMod val="50000"/>
                  </a:schemeClr>
                </a:solidFill>
              </a:rPr>
            </a:br>
            <a:endParaRPr lang="en-US" sz="4000" dirty="0">
              <a:solidFill>
                <a:schemeClr val="accent4">
                  <a:lumMod val="50000"/>
                </a:schemeClr>
              </a:solidFill>
            </a:endParaRPr>
          </a:p>
        </p:txBody>
      </p:sp>
      <p:sp>
        <p:nvSpPr>
          <p:cNvPr id="3" name="Subtitle 2"/>
          <p:cNvSpPr>
            <a:spLocks noGrp="1"/>
          </p:cNvSpPr>
          <p:nvPr>
            <p:ph type="subTitle" idx="1"/>
          </p:nvPr>
        </p:nvSpPr>
        <p:spPr>
          <a:xfrm>
            <a:off x="1485900" y="5505892"/>
            <a:ext cx="9144000" cy="1207009"/>
          </a:xfrm>
        </p:spPr>
        <p:txBody>
          <a:bodyPr>
            <a:normAutofit/>
          </a:bodyPr>
          <a:lstStyle/>
          <a:p>
            <a:r>
              <a:rPr lang="en-US" dirty="0" smtClean="0"/>
              <a:t>CLME+ Project Inception Workshop and First Steering Committee Meeting, Cartagena, Colombia</a:t>
            </a:r>
          </a:p>
          <a:p>
            <a:r>
              <a:rPr lang="en-US" dirty="0" smtClean="0"/>
              <a:t>26 – 28 January, 2016</a:t>
            </a:r>
          </a:p>
          <a:p>
            <a:endParaRPr lang="en-US" dirty="0"/>
          </a:p>
        </p:txBody>
      </p:sp>
      <p:pic>
        <p:nvPicPr>
          <p:cNvPr id="4" name="Picture 3"/>
          <p:cNvPicPr>
            <a:picLocks noChangeAspect="1"/>
          </p:cNvPicPr>
          <p:nvPr/>
        </p:nvPicPr>
        <p:blipFill>
          <a:blip r:embed="rId2"/>
          <a:stretch>
            <a:fillRect/>
          </a:stretch>
        </p:blipFill>
        <p:spPr>
          <a:xfrm>
            <a:off x="0" y="0"/>
            <a:ext cx="3248025" cy="1057275"/>
          </a:xfrm>
          <a:prstGeom prst="rect">
            <a:avLst/>
          </a:prstGeom>
        </p:spPr>
      </p:pic>
      <p:pic>
        <p:nvPicPr>
          <p:cNvPr id="5" name="Picture 4" descr="opcion 4"/>
          <p:cNvPicPr>
            <a:picLocks noChangeAspect="1" noChangeArrowheads="1"/>
          </p:cNvPicPr>
          <p:nvPr/>
        </p:nvPicPr>
        <p:blipFill>
          <a:blip r:embed="rId3"/>
          <a:srcRect/>
          <a:stretch>
            <a:fillRect/>
          </a:stretch>
        </p:blipFill>
        <p:spPr bwMode="auto">
          <a:xfrm>
            <a:off x="1389888" y="3705667"/>
            <a:ext cx="9144000" cy="1800225"/>
          </a:xfrm>
          <a:prstGeom prst="rect">
            <a:avLst/>
          </a:prstGeom>
          <a:noFill/>
          <a:ln w="9525">
            <a:noFill/>
            <a:miter lim="800000"/>
            <a:headEnd/>
            <a:tailEnd/>
          </a:ln>
        </p:spPr>
      </p:pic>
    </p:spTree>
    <p:extLst>
      <p:ext uri="{BB962C8B-B14F-4D97-AF65-F5344CB8AC3E}">
        <p14:creationId xmlns:p14="http://schemas.microsoft.com/office/powerpoint/2010/main" val="18709813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3183"/>
            <a:ext cx="10515600" cy="833361"/>
          </a:xfrm>
          <a:solidFill>
            <a:schemeClr val="accent1">
              <a:lumMod val="75000"/>
            </a:schemeClr>
          </a:solidFill>
        </p:spPr>
        <p:txBody>
          <a:bodyPr/>
          <a:lstStyle/>
          <a:p>
            <a:pPr algn="ctr"/>
            <a:r>
              <a:rPr lang="en-US" b="1" dirty="0" smtClean="0">
                <a:solidFill>
                  <a:srgbClr val="FFFF00"/>
                </a:solidFill>
              </a:rPr>
              <a:t>Proposed Areas of Cooperation</a:t>
            </a:r>
            <a:endParaRPr lang="en-US" b="1" dirty="0">
              <a:solidFill>
                <a:srgbClr val="FFFF00"/>
              </a:solidFill>
            </a:endParaRPr>
          </a:p>
        </p:txBody>
      </p:sp>
      <p:sp>
        <p:nvSpPr>
          <p:cNvPr id="3" name="Content Placeholder 2"/>
          <p:cNvSpPr>
            <a:spLocks noGrp="1"/>
          </p:cNvSpPr>
          <p:nvPr>
            <p:ph sz="half" idx="1"/>
          </p:nvPr>
        </p:nvSpPr>
        <p:spPr>
          <a:xfrm>
            <a:off x="671744" y="1331650"/>
            <a:ext cx="10848512" cy="5031744"/>
          </a:xfrm>
        </p:spPr>
        <p:txBody>
          <a:bodyPr>
            <a:normAutofit lnSpcReduction="10000"/>
          </a:bodyPr>
          <a:lstStyle/>
          <a:p>
            <a:pPr lvl="0"/>
            <a:r>
              <a:rPr lang="en-GB" b="1" dirty="0" smtClean="0"/>
              <a:t>Transboundary </a:t>
            </a:r>
            <a:r>
              <a:rPr lang="en-GB" b="1" dirty="0"/>
              <a:t>issues </a:t>
            </a:r>
            <a:r>
              <a:rPr lang="en-GB" b="1" dirty="0" smtClean="0"/>
              <a:t> </a:t>
            </a:r>
            <a:r>
              <a:rPr lang="en-GB" dirty="0" smtClean="0"/>
              <a:t>of (a</a:t>
            </a:r>
            <a:r>
              <a:rPr lang="en-GB" dirty="0"/>
              <a:t>) habitat degradation and community modification; (b) pollution; and (c) unsustainable fisheries; with consideration to </a:t>
            </a:r>
            <a:r>
              <a:rPr lang="en-GB" dirty="0" smtClean="0"/>
              <a:t>climate </a:t>
            </a:r>
            <a:r>
              <a:rPr lang="en-GB" dirty="0"/>
              <a:t>variability and </a:t>
            </a:r>
            <a:r>
              <a:rPr lang="en-GB" dirty="0" smtClean="0"/>
              <a:t>change</a:t>
            </a:r>
          </a:p>
          <a:p>
            <a:pPr marL="0" lvl="0" indent="0">
              <a:buNone/>
            </a:pPr>
            <a:endParaRPr lang="en-US" dirty="0"/>
          </a:p>
          <a:p>
            <a:pPr lvl="0"/>
            <a:r>
              <a:rPr lang="en-GB" dirty="0" smtClean="0"/>
              <a:t>Implementation </a:t>
            </a:r>
            <a:r>
              <a:rPr lang="en-GB" dirty="0"/>
              <a:t>of </a:t>
            </a:r>
            <a:r>
              <a:rPr lang="en-GB" b="1" dirty="0"/>
              <a:t>key and related outputs to its area of work </a:t>
            </a:r>
            <a:r>
              <a:rPr lang="en-GB" dirty="0"/>
              <a:t>under CLME+ SAP and CLME+ Project </a:t>
            </a:r>
            <a:r>
              <a:rPr lang="en-GB" dirty="0" smtClean="0"/>
              <a:t>Document</a:t>
            </a:r>
          </a:p>
          <a:p>
            <a:pPr marL="0" lvl="0" indent="0">
              <a:buNone/>
            </a:pPr>
            <a:endParaRPr lang="en-US" dirty="0"/>
          </a:p>
          <a:p>
            <a:pPr lvl="0"/>
            <a:r>
              <a:rPr lang="en-GB" dirty="0" smtClean="0"/>
              <a:t>Implementation </a:t>
            </a:r>
            <a:r>
              <a:rPr lang="en-GB" dirty="0"/>
              <a:t>of </a:t>
            </a:r>
            <a:r>
              <a:rPr lang="en-GB" b="1" dirty="0"/>
              <a:t>Actions and Activities</a:t>
            </a:r>
            <a:r>
              <a:rPr lang="en-GB" dirty="0"/>
              <a:t> defined in the CLME+ SAP and the CLME+ Project </a:t>
            </a:r>
            <a:r>
              <a:rPr lang="en-GB" dirty="0" smtClean="0"/>
              <a:t>Document</a:t>
            </a:r>
          </a:p>
          <a:p>
            <a:pPr marL="0" lvl="0" indent="0">
              <a:buNone/>
            </a:pPr>
            <a:endParaRPr lang="en-US" dirty="0"/>
          </a:p>
          <a:p>
            <a:pPr lvl="0"/>
            <a:r>
              <a:rPr lang="en-GB" dirty="0" smtClean="0"/>
              <a:t>Sharing </a:t>
            </a:r>
            <a:r>
              <a:rPr lang="en-GB" dirty="0"/>
              <a:t>of </a:t>
            </a:r>
            <a:r>
              <a:rPr lang="en-GB" b="1" dirty="0"/>
              <a:t>data and </a:t>
            </a:r>
            <a:r>
              <a:rPr lang="en-GB" b="1" dirty="0" smtClean="0"/>
              <a:t>information</a:t>
            </a:r>
            <a:endParaRPr lang="en-US" b="1" dirty="0"/>
          </a:p>
        </p:txBody>
      </p:sp>
    </p:spTree>
    <p:extLst>
      <p:ext uri="{BB962C8B-B14F-4D97-AF65-F5344CB8AC3E}">
        <p14:creationId xmlns:p14="http://schemas.microsoft.com/office/powerpoint/2010/main" val="27847444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3183"/>
            <a:ext cx="10515600" cy="833361"/>
          </a:xfrm>
          <a:solidFill>
            <a:schemeClr val="accent1">
              <a:lumMod val="75000"/>
            </a:schemeClr>
          </a:solidFill>
        </p:spPr>
        <p:txBody>
          <a:bodyPr/>
          <a:lstStyle/>
          <a:p>
            <a:pPr algn="ctr"/>
            <a:r>
              <a:rPr lang="en-US" b="1" dirty="0" smtClean="0">
                <a:solidFill>
                  <a:srgbClr val="FFFF00"/>
                </a:solidFill>
              </a:rPr>
              <a:t>Proposed Areas of Cooperation</a:t>
            </a:r>
            <a:endParaRPr lang="en-US" b="1" dirty="0">
              <a:solidFill>
                <a:srgbClr val="FFFF00"/>
              </a:solidFill>
            </a:endParaRPr>
          </a:p>
        </p:txBody>
      </p:sp>
      <p:sp>
        <p:nvSpPr>
          <p:cNvPr id="3" name="Content Placeholder 2"/>
          <p:cNvSpPr>
            <a:spLocks noGrp="1"/>
          </p:cNvSpPr>
          <p:nvPr>
            <p:ph sz="half" idx="1"/>
          </p:nvPr>
        </p:nvSpPr>
        <p:spPr>
          <a:xfrm>
            <a:off x="671744" y="1331650"/>
            <a:ext cx="10848512" cy="5031744"/>
          </a:xfrm>
        </p:spPr>
        <p:txBody>
          <a:bodyPr>
            <a:normAutofit lnSpcReduction="10000"/>
          </a:bodyPr>
          <a:lstStyle/>
          <a:p>
            <a:pPr lvl="0"/>
            <a:r>
              <a:rPr lang="en-GB" b="1" dirty="0"/>
              <a:t>Share reports </a:t>
            </a:r>
            <a:r>
              <a:rPr lang="en-GB" dirty="0"/>
              <a:t>and </a:t>
            </a:r>
            <a:r>
              <a:rPr lang="en-GB" b="1" dirty="0"/>
              <a:t>participate</a:t>
            </a:r>
            <a:r>
              <a:rPr lang="en-GB" dirty="0"/>
              <a:t> in sessions and subsidiary bodies meetings relevant to the work of the </a:t>
            </a:r>
            <a:r>
              <a:rPr lang="en-GB" dirty="0" smtClean="0"/>
              <a:t>Parties</a:t>
            </a:r>
          </a:p>
          <a:p>
            <a:pPr marL="0" lvl="0" indent="0">
              <a:buNone/>
            </a:pPr>
            <a:endParaRPr lang="en-US" dirty="0"/>
          </a:p>
          <a:p>
            <a:pPr lvl="0"/>
            <a:r>
              <a:rPr lang="en-GB" b="1" dirty="0"/>
              <a:t>Promote complementarity and cost-effectiveness </a:t>
            </a:r>
            <a:r>
              <a:rPr lang="en-GB" dirty="0"/>
              <a:t>of programmes, projects &amp; initiatives  (PPIs) in the CLME+ </a:t>
            </a:r>
            <a:r>
              <a:rPr lang="en-GB" dirty="0" smtClean="0"/>
              <a:t>region</a:t>
            </a:r>
          </a:p>
          <a:p>
            <a:pPr marL="0" lvl="0" indent="0">
              <a:buNone/>
            </a:pPr>
            <a:r>
              <a:rPr lang="en-GB" dirty="0" smtClean="0"/>
              <a:t> </a:t>
            </a:r>
          </a:p>
          <a:p>
            <a:pPr lvl="0"/>
            <a:r>
              <a:rPr lang="en-GB" dirty="0" smtClean="0"/>
              <a:t>Facilitate </a:t>
            </a:r>
            <a:r>
              <a:rPr lang="en-GB" dirty="0"/>
              <a:t>the </a:t>
            </a:r>
            <a:r>
              <a:rPr lang="en-GB" b="1" dirty="0"/>
              <a:t>implementation of the “CLME+ Partnership</a:t>
            </a:r>
            <a:r>
              <a:rPr lang="en-GB" dirty="0" smtClean="0"/>
              <a:t>”</a:t>
            </a:r>
          </a:p>
          <a:p>
            <a:pPr marL="0" lvl="0" indent="0">
              <a:buNone/>
            </a:pPr>
            <a:r>
              <a:rPr lang="en-GB" dirty="0" smtClean="0"/>
              <a:t> </a:t>
            </a:r>
            <a:endParaRPr lang="en-US" dirty="0"/>
          </a:p>
          <a:p>
            <a:pPr lvl="0"/>
            <a:r>
              <a:rPr lang="en-GB" dirty="0"/>
              <a:t>Promote and oversee the </a:t>
            </a:r>
            <a:r>
              <a:rPr lang="en-GB" b="1" dirty="0"/>
              <a:t>development of a “State of the marine ecosystems and associated living resources</a:t>
            </a:r>
            <a:r>
              <a:rPr lang="en-GB" dirty="0"/>
              <a:t>” reporting mechanism for the CLME+ region</a:t>
            </a:r>
            <a:endParaRPr lang="en-US" dirty="0"/>
          </a:p>
          <a:p>
            <a:pPr lvl="0"/>
            <a:endParaRPr lang="en-US" dirty="0"/>
          </a:p>
        </p:txBody>
      </p:sp>
    </p:spTree>
    <p:extLst>
      <p:ext uri="{BB962C8B-B14F-4D97-AF65-F5344CB8AC3E}">
        <p14:creationId xmlns:p14="http://schemas.microsoft.com/office/powerpoint/2010/main" val="18223452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3183"/>
            <a:ext cx="10515600" cy="833361"/>
          </a:xfrm>
          <a:solidFill>
            <a:schemeClr val="accent1">
              <a:lumMod val="75000"/>
            </a:schemeClr>
          </a:solidFill>
        </p:spPr>
        <p:txBody>
          <a:bodyPr/>
          <a:lstStyle/>
          <a:p>
            <a:pPr algn="ctr"/>
            <a:r>
              <a:rPr lang="en-US" b="1" dirty="0" smtClean="0">
                <a:solidFill>
                  <a:srgbClr val="FFFF00"/>
                </a:solidFill>
              </a:rPr>
              <a:t>Proposed Areas of Cooperation</a:t>
            </a:r>
            <a:endParaRPr lang="en-US" b="1" dirty="0">
              <a:solidFill>
                <a:srgbClr val="FFFF00"/>
              </a:solidFill>
            </a:endParaRPr>
          </a:p>
        </p:txBody>
      </p:sp>
      <p:sp>
        <p:nvSpPr>
          <p:cNvPr id="3" name="Content Placeholder 2"/>
          <p:cNvSpPr>
            <a:spLocks noGrp="1"/>
          </p:cNvSpPr>
          <p:nvPr>
            <p:ph sz="half" idx="1"/>
          </p:nvPr>
        </p:nvSpPr>
        <p:spPr>
          <a:xfrm>
            <a:off x="671744" y="1065320"/>
            <a:ext cx="10833716" cy="5298074"/>
          </a:xfrm>
        </p:spPr>
        <p:txBody>
          <a:bodyPr>
            <a:normAutofit lnSpcReduction="10000"/>
          </a:bodyPr>
          <a:lstStyle/>
          <a:p>
            <a:pPr lvl="0"/>
            <a:r>
              <a:rPr lang="en-GB" dirty="0"/>
              <a:t> Promote the development of </a:t>
            </a:r>
            <a:r>
              <a:rPr lang="en-GB" b="1" dirty="0"/>
              <a:t>sustainable financing mechanism(s) </a:t>
            </a:r>
            <a:r>
              <a:rPr lang="en-GB" dirty="0"/>
              <a:t>for the CLME+ Regional Governance </a:t>
            </a:r>
            <a:r>
              <a:rPr lang="en-GB" dirty="0" smtClean="0"/>
              <a:t>Framework</a:t>
            </a:r>
          </a:p>
          <a:p>
            <a:pPr marL="0" lvl="0" indent="0">
              <a:buNone/>
            </a:pPr>
            <a:r>
              <a:rPr lang="en-GB" dirty="0" smtClean="0"/>
              <a:t> </a:t>
            </a:r>
            <a:endParaRPr lang="en-US" dirty="0"/>
          </a:p>
          <a:p>
            <a:pPr lvl="0"/>
            <a:r>
              <a:rPr lang="en-GB" dirty="0"/>
              <a:t>Promote and oversee the development of proposals and/or options for the </a:t>
            </a:r>
            <a:r>
              <a:rPr lang="en-GB" b="1" dirty="0"/>
              <a:t>establishment of a permanent policy coordination mechanism </a:t>
            </a:r>
            <a:r>
              <a:rPr lang="en-GB" dirty="0"/>
              <a:t>for </a:t>
            </a:r>
            <a:r>
              <a:rPr lang="en-GB" dirty="0" err="1"/>
              <a:t>sLMR</a:t>
            </a:r>
            <a:r>
              <a:rPr lang="en-GB" dirty="0"/>
              <a:t> </a:t>
            </a:r>
            <a:r>
              <a:rPr lang="en-GB" dirty="0" smtClean="0"/>
              <a:t>management</a:t>
            </a:r>
            <a:endParaRPr lang="en-GB" dirty="0"/>
          </a:p>
          <a:p>
            <a:pPr marL="0" lvl="0" indent="0">
              <a:buNone/>
            </a:pPr>
            <a:endParaRPr lang="en-US" dirty="0"/>
          </a:p>
          <a:p>
            <a:pPr lvl="0"/>
            <a:r>
              <a:rPr lang="en-GB" dirty="0"/>
              <a:t>Other </a:t>
            </a:r>
            <a:r>
              <a:rPr lang="en-GB" b="1" dirty="0"/>
              <a:t>areas of collaboration </a:t>
            </a:r>
            <a:r>
              <a:rPr lang="en-GB" dirty="0"/>
              <a:t>that contribute to the fulfilment of the CLME+ SAP and the mandates of the </a:t>
            </a:r>
            <a:r>
              <a:rPr lang="en-GB" dirty="0" smtClean="0"/>
              <a:t>Parties</a:t>
            </a:r>
          </a:p>
          <a:p>
            <a:pPr marL="0" lvl="0" indent="0">
              <a:buNone/>
            </a:pPr>
            <a:endParaRPr lang="en-US" dirty="0"/>
          </a:p>
          <a:p>
            <a:pPr lvl="0"/>
            <a:r>
              <a:rPr lang="en-GB" dirty="0"/>
              <a:t>Address </a:t>
            </a:r>
            <a:r>
              <a:rPr lang="en-GB" b="1" dirty="0"/>
              <a:t>new and emerging issues </a:t>
            </a:r>
            <a:r>
              <a:rPr lang="en-GB" dirty="0"/>
              <a:t>of common interest to the CLME+ Region, not articulated in the CLME+ SAP </a:t>
            </a:r>
            <a:endParaRPr lang="en-US" dirty="0"/>
          </a:p>
          <a:p>
            <a:pPr lvl="0"/>
            <a:endParaRPr lang="en-US" dirty="0"/>
          </a:p>
        </p:txBody>
      </p:sp>
    </p:spTree>
    <p:extLst>
      <p:ext uri="{BB962C8B-B14F-4D97-AF65-F5344CB8AC3E}">
        <p14:creationId xmlns:p14="http://schemas.microsoft.com/office/powerpoint/2010/main" val="22327244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solidFill>
            <a:schemeClr val="accent1">
              <a:lumMod val="75000"/>
            </a:schemeClr>
          </a:solidFill>
        </p:spPr>
        <p:txBody>
          <a:bodyPr>
            <a:normAutofit/>
          </a:bodyPr>
          <a:lstStyle/>
          <a:p>
            <a:pPr algn="ctr"/>
            <a:r>
              <a:rPr lang="en-GB" dirty="0"/>
              <a:t> </a:t>
            </a:r>
            <a:r>
              <a:rPr lang="en-GB" b="1" dirty="0" smtClean="0">
                <a:solidFill>
                  <a:srgbClr val="FFFF00"/>
                </a:solidFill>
              </a:rPr>
              <a:t>Status of CLME+ SAP Interim Coordination Mechanism</a:t>
            </a:r>
            <a:endParaRPr lang="en-GB" b="1" dirty="0">
              <a:solidFill>
                <a:srgbClr val="FFFF00"/>
              </a:solidFill>
            </a:endParaRPr>
          </a:p>
        </p:txBody>
      </p:sp>
      <p:sp>
        <p:nvSpPr>
          <p:cNvPr id="6" name="Content Placeholder 5"/>
          <p:cNvSpPr>
            <a:spLocks noGrp="1"/>
          </p:cNvSpPr>
          <p:nvPr>
            <p:ph idx="1"/>
          </p:nvPr>
        </p:nvSpPr>
        <p:spPr>
          <a:xfrm>
            <a:off x="838200" y="1825625"/>
            <a:ext cx="10515600" cy="4897904"/>
          </a:xfrm>
        </p:spPr>
        <p:txBody>
          <a:bodyPr>
            <a:normAutofit/>
          </a:bodyPr>
          <a:lstStyle/>
          <a:p>
            <a:r>
              <a:rPr lang="en-US" dirty="0" smtClean="0"/>
              <a:t>Memorandum of Understanding</a:t>
            </a:r>
          </a:p>
          <a:p>
            <a:pPr lvl="1"/>
            <a:r>
              <a:rPr lang="en-US" dirty="0" smtClean="0"/>
              <a:t>Meeting of SAP Interim Coordination Mechanism undertaken in October to review draft MOU</a:t>
            </a:r>
          </a:p>
          <a:p>
            <a:pPr lvl="1"/>
            <a:r>
              <a:rPr lang="en-US" dirty="0" smtClean="0"/>
              <a:t>Revised MOU </a:t>
            </a:r>
            <a:r>
              <a:rPr lang="en-GB" dirty="0" smtClean="0"/>
              <a:t>disseminated to agencies for detailed legal review</a:t>
            </a:r>
          </a:p>
          <a:p>
            <a:pPr lvl="1"/>
            <a:r>
              <a:rPr lang="en-GB" dirty="0" smtClean="0"/>
              <a:t>Comments only received from some agencies</a:t>
            </a:r>
            <a:endParaRPr lang="en-US" dirty="0" smtClean="0"/>
          </a:p>
          <a:p>
            <a:endParaRPr lang="en-GB" dirty="0"/>
          </a:p>
          <a:p>
            <a:r>
              <a:rPr lang="en-GB" dirty="0" smtClean="0"/>
              <a:t>CLME+ SAP Coordination Mechanism Work Plan</a:t>
            </a:r>
          </a:p>
          <a:p>
            <a:pPr lvl="1"/>
            <a:r>
              <a:rPr lang="en-US" dirty="0" smtClean="0"/>
              <a:t>Initial definition of Work Plan of Interim Arrangement (</a:t>
            </a:r>
            <a:r>
              <a:rPr lang="en-US" i="1" dirty="0" smtClean="0"/>
              <a:t>end of October</a:t>
            </a:r>
            <a:r>
              <a:rPr lang="en-US" dirty="0" smtClean="0"/>
              <a:t>)</a:t>
            </a:r>
          </a:p>
          <a:p>
            <a:pPr lvl="1"/>
            <a:r>
              <a:rPr lang="en-US" dirty="0" smtClean="0"/>
              <a:t>Priority Areas defined and activities defined (</a:t>
            </a:r>
            <a:r>
              <a:rPr lang="en-US" i="1" dirty="0" smtClean="0"/>
              <a:t>end of October</a:t>
            </a:r>
            <a:r>
              <a:rPr lang="en-US" dirty="0" smtClean="0"/>
              <a:t>)</a:t>
            </a:r>
          </a:p>
          <a:p>
            <a:pPr marL="457200" lvl="1" indent="0">
              <a:buNone/>
            </a:pPr>
            <a:endParaRPr lang="en-US" dirty="0" smtClean="0"/>
          </a:p>
        </p:txBody>
      </p:sp>
    </p:spTree>
    <p:extLst>
      <p:ext uri="{BB962C8B-B14F-4D97-AF65-F5344CB8AC3E}">
        <p14:creationId xmlns:p14="http://schemas.microsoft.com/office/powerpoint/2010/main" val="23923456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13 Rectángulo"/>
          <p:cNvSpPr/>
          <p:nvPr/>
        </p:nvSpPr>
        <p:spPr>
          <a:xfrm>
            <a:off x="152400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CO"/>
          </a:p>
        </p:txBody>
      </p:sp>
      <p:sp>
        <p:nvSpPr>
          <p:cNvPr id="55299" name="12 CuadroTexto"/>
          <p:cNvSpPr txBox="1">
            <a:spLocks noChangeArrowheads="1"/>
          </p:cNvSpPr>
          <p:nvPr/>
        </p:nvSpPr>
        <p:spPr bwMode="auto">
          <a:xfrm>
            <a:off x="1969435" y="-15875"/>
            <a:ext cx="8086444" cy="5940088"/>
          </a:xfrm>
          <a:prstGeom prst="rect">
            <a:avLst/>
          </a:prstGeom>
          <a:noFill/>
          <a:ln w="9525">
            <a:noFill/>
            <a:miter lim="800000"/>
            <a:headEnd/>
            <a:tailEnd/>
          </a:ln>
        </p:spPr>
        <p:txBody>
          <a:bodyPr wrap="none">
            <a:spAutoFit/>
          </a:bodyPr>
          <a:lstStyle/>
          <a:p>
            <a:pPr algn="ctr"/>
            <a:endParaRPr lang="es-CO" sz="2800" b="1" dirty="0">
              <a:solidFill>
                <a:schemeClr val="bg1"/>
              </a:solidFill>
            </a:endParaRPr>
          </a:p>
          <a:p>
            <a:pPr algn="ctr"/>
            <a:endParaRPr lang="es-CO" sz="2800" b="1" dirty="0">
              <a:solidFill>
                <a:schemeClr val="bg1"/>
              </a:solidFill>
            </a:endParaRPr>
          </a:p>
          <a:p>
            <a:pPr algn="ctr"/>
            <a:endParaRPr lang="es-CO" sz="2800" b="1" dirty="0">
              <a:solidFill>
                <a:schemeClr val="bg1"/>
              </a:solidFill>
            </a:endParaRPr>
          </a:p>
          <a:p>
            <a:pPr algn="ctr"/>
            <a:endParaRPr lang="es-CO" sz="2800" b="1" dirty="0">
              <a:solidFill>
                <a:schemeClr val="bg1"/>
              </a:solidFill>
            </a:endParaRPr>
          </a:p>
          <a:p>
            <a:pPr algn="ctr"/>
            <a:r>
              <a:rPr lang="es-CO" sz="5400" b="1" dirty="0" err="1">
                <a:solidFill>
                  <a:schemeClr val="bg1"/>
                </a:solidFill>
              </a:rPr>
              <a:t>Thank</a:t>
            </a:r>
            <a:r>
              <a:rPr lang="es-CO" sz="5400" b="1" dirty="0">
                <a:solidFill>
                  <a:schemeClr val="bg1"/>
                </a:solidFill>
              </a:rPr>
              <a:t> </a:t>
            </a:r>
            <a:r>
              <a:rPr lang="es-CO" sz="5400" b="1" dirty="0" err="1">
                <a:solidFill>
                  <a:schemeClr val="bg1"/>
                </a:solidFill>
              </a:rPr>
              <a:t>you</a:t>
            </a:r>
            <a:endParaRPr lang="es-CO" sz="2800" b="1" dirty="0">
              <a:solidFill>
                <a:schemeClr val="bg1"/>
              </a:solidFill>
            </a:endParaRPr>
          </a:p>
          <a:p>
            <a:pPr algn="ctr"/>
            <a:endParaRPr lang="es-CO" sz="2800" b="1" dirty="0">
              <a:solidFill>
                <a:schemeClr val="bg1"/>
              </a:solidFill>
            </a:endParaRPr>
          </a:p>
          <a:p>
            <a:pPr algn="ctr"/>
            <a:endParaRPr lang="es-CO" sz="2800" b="1" dirty="0">
              <a:solidFill>
                <a:schemeClr val="bg1"/>
              </a:solidFill>
            </a:endParaRPr>
          </a:p>
          <a:p>
            <a:pPr algn="ctr"/>
            <a:r>
              <a:rPr lang="en-US" sz="4400" u="sng" dirty="0">
                <a:hlinkClick r:id="rId3"/>
              </a:rPr>
              <a:t>http://clmeproject.wordpress.com</a:t>
            </a:r>
            <a:endParaRPr lang="es-CO" sz="4400" b="1" dirty="0">
              <a:solidFill>
                <a:schemeClr val="bg1"/>
              </a:solidFill>
            </a:endParaRPr>
          </a:p>
          <a:p>
            <a:pPr algn="ctr"/>
            <a:endParaRPr lang="es-CO" sz="4400" b="1" dirty="0">
              <a:solidFill>
                <a:schemeClr val="bg1"/>
              </a:solidFill>
            </a:endParaRPr>
          </a:p>
          <a:p>
            <a:pPr algn="ctr"/>
            <a:r>
              <a:rPr lang="es-CO" b="1" dirty="0">
                <a:solidFill>
                  <a:schemeClr val="bg1"/>
                </a:solidFill>
              </a:rPr>
              <a:t>CLME Project </a:t>
            </a:r>
            <a:r>
              <a:rPr lang="es-CO" b="1" dirty="0" err="1">
                <a:solidFill>
                  <a:schemeClr val="bg1"/>
                </a:solidFill>
              </a:rPr>
              <a:t>Coordination</a:t>
            </a:r>
            <a:r>
              <a:rPr lang="es-CO" b="1" dirty="0">
                <a:solidFill>
                  <a:schemeClr val="bg1"/>
                </a:solidFill>
              </a:rPr>
              <a:t> </a:t>
            </a:r>
            <a:r>
              <a:rPr lang="es-CO" b="1" dirty="0" err="1">
                <a:solidFill>
                  <a:schemeClr val="bg1"/>
                </a:solidFill>
              </a:rPr>
              <a:t>Unit</a:t>
            </a:r>
            <a:endParaRPr lang="es-CO" b="1" dirty="0">
              <a:solidFill>
                <a:schemeClr val="bg1"/>
              </a:solidFill>
            </a:endParaRPr>
          </a:p>
          <a:p>
            <a:pPr algn="ctr"/>
            <a:r>
              <a:rPr lang="es-CO" dirty="0">
                <a:solidFill>
                  <a:schemeClr val="bg1"/>
                </a:solidFill>
              </a:rPr>
              <a:t>Cartagena, Colombia</a:t>
            </a:r>
          </a:p>
          <a:p>
            <a:pPr algn="ctr"/>
            <a:r>
              <a:rPr lang="es-CO" dirty="0">
                <a:solidFill>
                  <a:schemeClr val="bg1"/>
                </a:solidFill>
              </a:rPr>
              <a:t>(57) (5) 664 09 14</a:t>
            </a:r>
          </a:p>
          <a:p>
            <a:pPr algn="ctr"/>
            <a:r>
              <a:rPr lang="es-CO" sz="1600" dirty="0">
                <a:solidFill>
                  <a:schemeClr val="bg1"/>
                </a:solidFill>
              </a:rPr>
              <a:t>info@clmeproject.org</a:t>
            </a:r>
          </a:p>
        </p:txBody>
      </p:sp>
    </p:spTree>
    <p:extLst>
      <p:ext uri="{BB962C8B-B14F-4D97-AF65-F5344CB8AC3E}">
        <p14:creationId xmlns:p14="http://schemas.microsoft.com/office/powerpoint/2010/main" val="17115890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1524000" y="1"/>
            <a:ext cx="9144000" cy="1412875"/>
          </a:xfrm>
          <a:prstGeom prst="rect">
            <a:avLst/>
          </a:prstGeom>
          <a:solidFill>
            <a:schemeClr val="bg2">
              <a:lumMod val="25000"/>
              <a:alpha val="73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CO"/>
          </a:p>
        </p:txBody>
      </p:sp>
      <p:sp>
        <p:nvSpPr>
          <p:cNvPr id="22531" name="19 CuadroTexto"/>
          <p:cNvSpPr txBox="1">
            <a:spLocks noChangeArrowheads="1"/>
          </p:cNvSpPr>
          <p:nvPr/>
        </p:nvSpPr>
        <p:spPr bwMode="auto">
          <a:xfrm>
            <a:off x="5232400" y="-33338"/>
            <a:ext cx="5435600" cy="1384995"/>
          </a:xfrm>
          <a:prstGeom prst="rect">
            <a:avLst/>
          </a:prstGeom>
          <a:noFill/>
          <a:ln w="9525">
            <a:noFill/>
            <a:miter lim="800000"/>
            <a:headEnd/>
            <a:tailEnd/>
          </a:ln>
        </p:spPr>
        <p:txBody>
          <a:bodyPr>
            <a:spAutoFit/>
          </a:bodyPr>
          <a:lstStyle/>
          <a:p>
            <a:pPr algn="ctr"/>
            <a:r>
              <a:rPr lang="es-CO" sz="2800" b="1" dirty="0">
                <a:solidFill>
                  <a:schemeClr val="bg1"/>
                </a:solidFill>
                <a:latin typeface="Calibri" pitchFamily="34" charset="0"/>
              </a:rPr>
              <a:t>CLME </a:t>
            </a:r>
          </a:p>
          <a:p>
            <a:pPr algn="ctr"/>
            <a:r>
              <a:rPr lang="es-CO" sz="2800" b="1" dirty="0" err="1">
                <a:solidFill>
                  <a:schemeClr val="bg1"/>
                </a:solidFill>
                <a:latin typeface="Calibri" pitchFamily="34" charset="0"/>
              </a:rPr>
              <a:t>Strategic</a:t>
            </a:r>
            <a:r>
              <a:rPr lang="es-CO" sz="2800" b="1" dirty="0">
                <a:solidFill>
                  <a:schemeClr val="bg1"/>
                </a:solidFill>
                <a:latin typeface="Calibri" pitchFamily="34" charset="0"/>
              </a:rPr>
              <a:t> </a:t>
            </a:r>
            <a:r>
              <a:rPr lang="es-CO" sz="2800" b="1" dirty="0" err="1">
                <a:solidFill>
                  <a:schemeClr val="bg1"/>
                </a:solidFill>
                <a:latin typeface="Calibri" pitchFamily="34" charset="0"/>
              </a:rPr>
              <a:t>Action</a:t>
            </a:r>
            <a:r>
              <a:rPr lang="es-CO" sz="2800" b="1" dirty="0">
                <a:solidFill>
                  <a:schemeClr val="bg1"/>
                </a:solidFill>
                <a:latin typeface="Calibri" pitchFamily="34" charset="0"/>
              </a:rPr>
              <a:t> </a:t>
            </a:r>
            <a:r>
              <a:rPr lang="es-CO" sz="2800" b="1" dirty="0" err="1">
                <a:solidFill>
                  <a:schemeClr val="bg1"/>
                </a:solidFill>
                <a:latin typeface="Calibri" pitchFamily="34" charset="0"/>
              </a:rPr>
              <a:t>Programme</a:t>
            </a:r>
            <a:r>
              <a:rPr lang="es-CO" sz="2800" b="1" dirty="0">
                <a:solidFill>
                  <a:schemeClr val="bg1"/>
                </a:solidFill>
                <a:latin typeface="Calibri" pitchFamily="34" charset="0"/>
              </a:rPr>
              <a:t>: </a:t>
            </a:r>
          </a:p>
          <a:p>
            <a:pPr algn="ctr"/>
            <a:r>
              <a:rPr lang="es-CO" sz="2800" b="1" dirty="0">
                <a:solidFill>
                  <a:srgbClr val="FFFF00"/>
                </a:solidFill>
                <a:latin typeface="Calibri" pitchFamily="34" charset="0"/>
              </a:rPr>
              <a:t>3 Regional </a:t>
            </a:r>
            <a:r>
              <a:rPr lang="es-CO" sz="2800" b="1" dirty="0" err="1">
                <a:solidFill>
                  <a:srgbClr val="FFFF00"/>
                </a:solidFill>
                <a:latin typeface="Calibri" pitchFamily="34" charset="0"/>
              </a:rPr>
              <a:t>Strategies</a:t>
            </a:r>
            <a:endParaRPr lang="es-CO" sz="2000" dirty="0">
              <a:solidFill>
                <a:srgbClr val="FFFF00"/>
              </a:solidFill>
              <a:latin typeface="Calibri" pitchFamily="34" charset="0"/>
            </a:endParaRPr>
          </a:p>
        </p:txBody>
      </p:sp>
      <p:pic>
        <p:nvPicPr>
          <p:cNvPr id="22532" name="Picture 12" descr="logo CLME grande"/>
          <p:cNvPicPr>
            <a:picLocks noChangeAspect="1" noChangeArrowheads="1"/>
          </p:cNvPicPr>
          <p:nvPr/>
        </p:nvPicPr>
        <p:blipFill>
          <a:blip r:embed="rId3" cstate="print"/>
          <a:srcRect/>
          <a:stretch>
            <a:fillRect/>
          </a:stretch>
        </p:blipFill>
        <p:spPr bwMode="auto">
          <a:xfrm>
            <a:off x="1531939" y="19051"/>
            <a:ext cx="3621087" cy="1393825"/>
          </a:xfrm>
          <a:prstGeom prst="rect">
            <a:avLst/>
          </a:prstGeom>
          <a:noFill/>
          <a:ln w="9525">
            <a:noFill/>
            <a:miter lim="800000"/>
            <a:headEnd/>
            <a:tailEnd/>
          </a:ln>
        </p:spPr>
      </p:pic>
      <p:sp>
        <p:nvSpPr>
          <p:cNvPr id="22533" name="5 CuadroTexto"/>
          <p:cNvSpPr txBox="1">
            <a:spLocks noChangeArrowheads="1"/>
          </p:cNvSpPr>
          <p:nvPr/>
        </p:nvSpPr>
        <p:spPr bwMode="auto">
          <a:xfrm>
            <a:off x="2655888" y="4262438"/>
            <a:ext cx="3313112" cy="2154436"/>
          </a:xfrm>
          <a:prstGeom prst="rect">
            <a:avLst/>
          </a:prstGeom>
          <a:solidFill>
            <a:srgbClr val="00B050"/>
          </a:solidFill>
          <a:ln w="9525">
            <a:noFill/>
            <a:miter lim="800000"/>
            <a:headEnd/>
            <a:tailEnd/>
          </a:ln>
        </p:spPr>
        <p:txBody>
          <a:bodyPr>
            <a:spAutoFit/>
          </a:bodyPr>
          <a:lstStyle/>
          <a:p>
            <a:pPr algn="ctr"/>
            <a:r>
              <a:rPr lang="es-CO" sz="2800" b="1" dirty="0">
                <a:solidFill>
                  <a:schemeClr val="bg1"/>
                </a:solidFill>
                <a:latin typeface="Calibri" pitchFamily="34" charset="0"/>
              </a:rPr>
              <a:t>“S1”</a:t>
            </a:r>
            <a:r>
              <a:rPr lang="es-CO" sz="2400" b="1" dirty="0">
                <a:solidFill>
                  <a:schemeClr val="bg1"/>
                </a:solidFill>
                <a:latin typeface="Calibri" pitchFamily="34" charset="0"/>
              </a:rPr>
              <a:t> - Strategy1</a:t>
            </a:r>
          </a:p>
          <a:p>
            <a:pPr algn="ctr"/>
            <a:endParaRPr lang="es-CO" sz="2400" b="1" dirty="0">
              <a:solidFill>
                <a:schemeClr val="bg1"/>
              </a:solidFill>
              <a:latin typeface="Calibri" pitchFamily="34" charset="0"/>
            </a:endParaRPr>
          </a:p>
          <a:p>
            <a:pPr algn="ctr"/>
            <a:endParaRPr lang="es-CO" sz="200" b="1" dirty="0">
              <a:solidFill>
                <a:schemeClr val="bg1"/>
              </a:solidFill>
              <a:latin typeface="Calibri" pitchFamily="34" charset="0"/>
            </a:endParaRPr>
          </a:p>
          <a:p>
            <a:pPr algn="ctr"/>
            <a:r>
              <a:rPr lang="es-ES" sz="2000" dirty="0" err="1">
                <a:solidFill>
                  <a:schemeClr val="bg1"/>
                </a:solidFill>
                <a:latin typeface="Calibri" pitchFamily="34" charset="0"/>
              </a:rPr>
              <a:t>Enhance</a:t>
            </a:r>
            <a:r>
              <a:rPr lang="es-ES" sz="2000" dirty="0">
                <a:solidFill>
                  <a:schemeClr val="bg1"/>
                </a:solidFill>
                <a:latin typeface="Calibri" pitchFamily="34" charset="0"/>
              </a:rPr>
              <a:t> </a:t>
            </a:r>
            <a:r>
              <a:rPr lang="es-ES" sz="2000" dirty="0" err="1">
                <a:solidFill>
                  <a:schemeClr val="bg1"/>
                </a:solidFill>
                <a:latin typeface="Calibri" pitchFamily="34" charset="0"/>
              </a:rPr>
              <a:t>the</a:t>
            </a:r>
            <a:r>
              <a:rPr lang="es-ES" sz="2000" dirty="0">
                <a:solidFill>
                  <a:schemeClr val="bg1"/>
                </a:solidFill>
                <a:latin typeface="Calibri" pitchFamily="34" charset="0"/>
              </a:rPr>
              <a:t> regional </a:t>
            </a:r>
            <a:r>
              <a:rPr lang="es-ES" sz="2000" dirty="0" err="1">
                <a:solidFill>
                  <a:schemeClr val="bg1"/>
                </a:solidFill>
                <a:latin typeface="Calibri" pitchFamily="34" charset="0"/>
              </a:rPr>
              <a:t>governance</a:t>
            </a:r>
            <a:r>
              <a:rPr lang="es-ES" sz="2000" dirty="0">
                <a:solidFill>
                  <a:schemeClr val="bg1"/>
                </a:solidFill>
                <a:latin typeface="Calibri" pitchFamily="34" charset="0"/>
              </a:rPr>
              <a:t> </a:t>
            </a:r>
            <a:r>
              <a:rPr lang="es-ES" sz="2000" dirty="0" err="1">
                <a:solidFill>
                  <a:schemeClr val="bg1"/>
                </a:solidFill>
                <a:latin typeface="Calibri" pitchFamily="34" charset="0"/>
              </a:rPr>
              <a:t>arrangements</a:t>
            </a:r>
            <a:r>
              <a:rPr lang="es-ES" sz="2000" dirty="0">
                <a:solidFill>
                  <a:schemeClr val="bg1"/>
                </a:solidFill>
                <a:latin typeface="Calibri" pitchFamily="34" charset="0"/>
              </a:rPr>
              <a:t> </a:t>
            </a:r>
            <a:r>
              <a:rPr lang="es-ES" sz="2000" dirty="0" err="1">
                <a:solidFill>
                  <a:schemeClr val="bg1"/>
                </a:solidFill>
                <a:latin typeface="Calibri" pitchFamily="34" charset="0"/>
              </a:rPr>
              <a:t>for</a:t>
            </a:r>
            <a:r>
              <a:rPr lang="es-ES" sz="2000" dirty="0">
                <a:solidFill>
                  <a:schemeClr val="bg1"/>
                </a:solidFill>
                <a:latin typeface="Calibri" pitchFamily="34" charset="0"/>
              </a:rPr>
              <a:t> </a:t>
            </a:r>
            <a:r>
              <a:rPr lang="es-ES" sz="2000" dirty="0" err="1">
                <a:solidFill>
                  <a:schemeClr val="bg1"/>
                </a:solidFill>
                <a:latin typeface="Calibri" pitchFamily="34" charset="0"/>
              </a:rPr>
              <a:t>the</a:t>
            </a:r>
            <a:r>
              <a:rPr lang="es-ES" sz="2000" dirty="0">
                <a:solidFill>
                  <a:schemeClr val="bg1"/>
                </a:solidFill>
                <a:latin typeface="Calibri" pitchFamily="34" charset="0"/>
              </a:rPr>
              <a:t>  </a:t>
            </a:r>
            <a:r>
              <a:rPr lang="es-ES" sz="2000" b="1" dirty="0">
                <a:solidFill>
                  <a:schemeClr val="bg1"/>
                </a:solidFill>
                <a:latin typeface="Calibri" pitchFamily="34" charset="0"/>
              </a:rPr>
              <a:t>PROTECTION OF THE MARINE ENVIRONMENT</a:t>
            </a:r>
            <a:endParaRPr lang="es-ES" sz="2000" dirty="0">
              <a:solidFill>
                <a:schemeClr val="bg1"/>
              </a:solidFill>
              <a:latin typeface="Calibri" pitchFamily="34" charset="0"/>
            </a:endParaRPr>
          </a:p>
        </p:txBody>
      </p:sp>
      <p:sp>
        <p:nvSpPr>
          <p:cNvPr id="22534" name="7 CuadroTexto"/>
          <p:cNvSpPr txBox="1">
            <a:spLocks noChangeArrowheads="1"/>
          </p:cNvSpPr>
          <p:nvPr/>
        </p:nvSpPr>
        <p:spPr bwMode="auto">
          <a:xfrm>
            <a:off x="6329363" y="4276725"/>
            <a:ext cx="3167062" cy="2123658"/>
          </a:xfrm>
          <a:prstGeom prst="rect">
            <a:avLst/>
          </a:prstGeom>
          <a:solidFill>
            <a:srgbClr val="0070C0"/>
          </a:solidFill>
          <a:ln w="9525">
            <a:noFill/>
            <a:miter lim="800000"/>
            <a:headEnd/>
            <a:tailEnd/>
          </a:ln>
        </p:spPr>
        <p:txBody>
          <a:bodyPr>
            <a:spAutoFit/>
          </a:bodyPr>
          <a:lstStyle/>
          <a:p>
            <a:pPr algn="ctr"/>
            <a:r>
              <a:rPr lang="es-CO" sz="2800" b="1" dirty="0">
                <a:solidFill>
                  <a:schemeClr val="bg1"/>
                </a:solidFill>
                <a:latin typeface="Calibri" pitchFamily="34" charset="0"/>
              </a:rPr>
              <a:t>“S2”</a:t>
            </a:r>
            <a:r>
              <a:rPr lang="es-CO" sz="2400" b="1" dirty="0">
                <a:solidFill>
                  <a:schemeClr val="bg1"/>
                </a:solidFill>
                <a:latin typeface="Calibri" pitchFamily="34" charset="0"/>
              </a:rPr>
              <a:t> – </a:t>
            </a:r>
            <a:r>
              <a:rPr lang="es-CO" sz="2400" b="1" dirty="0" err="1">
                <a:solidFill>
                  <a:schemeClr val="bg1"/>
                </a:solidFill>
                <a:latin typeface="Calibri" pitchFamily="34" charset="0"/>
              </a:rPr>
              <a:t>Strategy</a:t>
            </a:r>
            <a:r>
              <a:rPr lang="es-CO" sz="2400" b="1" dirty="0">
                <a:solidFill>
                  <a:schemeClr val="bg1"/>
                </a:solidFill>
                <a:latin typeface="Calibri" pitchFamily="34" charset="0"/>
              </a:rPr>
              <a:t> 2</a:t>
            </a:r>
          </a:p>
          <a:p>
            <a:pPr algn="ctr"/>
            <a:endParaRPr lang="es-CO" sz="800" b="1" dirty="0">
              <a:solidFill>
                <a:schemeClr val="bg1"/>
              </a:solidFill>
              <a:latin typeface="Calibri" pitchFamily="34" charset="0"/>
            </a:endParaRPr>
          </a:p>
          <a:p>
            <a:pPr algn="ctr"/>
            <a:endParaRPr lang="es-CO" sz="800" b="1" dirty="0">
              <a:solidFill>
                <a:schemeClr val="bg1"/>
              </a:solidFill>
              <a:latin typeface="Calibri" pitchFamily="34" charset="0"/>
            </a:endParaRPr>
          </a:p>
          <a:p>
            <a:pPr algn="ctr"/>
            <a:endParaRPr lang="es-CO" sz="800" b="1" dirty="0">
              <a:solidFill>
                <a:schemeClr val="bg1"/>
              </a:solidFill>
              <a:latin typeface="Calibri" pitchFamily="34" charset="0"/>
            </a:endParaRPr>
          </a:p>
          <a:p>
            <a:pPr algn="ctr"/>
            <a:r>
              <a:rPr lang="es-ES" sz="2000" dirty="0" err="1">
                <a:solidFill>
                  <a:schemeClr val="bg1"/>
                </a:solidFill>
                <a:latin typeface="Calibri" pitchFamily="34" charset="0"/>
              </a:rPr>
              <a:t>Enhance</a:t>
            </a:r>
            <a:r>
              <a:rPr lang="es-ES" sz="2000" dirty="0">
                <a:solidFill>
                  <a:schemeClr val="bg1"/>
                </a:solidFill>
                <a:latin typeface="Calibri" pitchFamily="34" charset="0"/>
              </a:rPr>
              <a:t> </a:t>
            </a:r>
            <a:r>
              <a:rPr lang="es-ES" sz="2000" dirty="0" err="1">
                <a:solidFill>
                  <a:schemeClr val="bg1"/>
                </a:solidFill>
                <a:latin typeface="Calibri" pitchFamily="34" charset="0"/>
              </a:rPr>
              <a:t>the</a:t>
            </a:r>
            <a:r>
              <a:rPr lang="es-ES" sz="2000" dirty="0">
                <a:solidFill>
                  <a:schemeClr val="bg1"/>
                </a:solidFill>
                <a:latin typeface="Calibri" pitchFamily="34" charset="0"/>
              </a:rPr>
              <a:t> regional </a:t>
            </a:r>
            <a:r>
              <a:rPr lang="es-ES" sz="2000" dirty="0" err="1">
                <a:solidFill>
                  <a:schemeClr val="bg1"/>
                </a:solidFill>
                <a:latin typeface="Calibri" pitchFamily="34" charset="0"/>
              </a:rPr>
              <a:t>governance</a:t>
            </a:r>
            <a:r>
              <a:rPr lang="es-ES" sz="2000" dirty="0">
                <a:solidFill>
                  <a:schemeClr val="bg1"/>
                </a:solidFill>
                <a:latin typeface="Calibri" pitchFamily="34" charset="0"/>
              </a:rPr>
              <a:t> </a:t>
            </a:r>
            <a:r>
              <a:rPr lang="es-ES" sz="2000" dirty="0" err="1">
                <a:solidFill>
                  <a:schemeClr val="bg1"/>
                </a:solidFill>
                <a:latin typeface="Calibri" pitchFamily="34" charset="0"/>
              </a:rPr>
              <a:t>arrangements</a:t>
            </a:r>
            <a:r>
              <a:rPr lang="es-ES" sz="2000" dirty="0">
                <a:solidFill>
                  <a:schemeClr val="bg1"/>
                </a:solidFill>
                <a:latin typeface="Calibri" pitchFamily="34" charset="0"/>
              </a:rPr>
              <a:t> </a:t>
            </a:r>
            <a:r>
              <a:rPr lang="es-ES" sz="2000" dirty="0" err="1">
                <a:solidFill>
                  <a:schemeClr val="bg1"/>
                </a:solidFill>
                <a:latin typeface="Calibri" pitchFamily="34" charset="0"/>
              </a:rPr>
              <a:t>for</a:t>
            </a:r>
            <a:r>
              <a:rPr lang="es-ES" sz="2000" dirty="0">
                <a:solidFill>
                  <a:schemeClr val="bg1"/>
                </a:solidFill>
                <a:latin typeface="Calibri" pitchFamily="34" charset="0"/>
              </a:rPr>
              <a:t>  </a:t>
            </a:r>
            <a:r>
              <a:rPr lang="es-ES" sz="2000" b="1" dirty="0">
                <a:solidFill>
                  <a:schemeClr val="bg1"/>
                </a:solidFill>
                <a:latin typeface="Calibri" pitchFamily="34" charset="0"/>
              </a:rPr>
              <a:t>SUSTAINABLE FISHERIES</a:t>
            </a:r>
          </a:p>
          <a:p>
            <a:pPr algn="ctr"/>
            <a:endParaRPr lang="es-CO" sz="2000" dirty="0">
              <a:solidFill>
                <a:srgbClr val="FFFF00"/>
              </a:solidFill>
              <a:latin typeface="Calibri" pitchFamily="34" charset="0"/>
            </a:endParaRPr>
          </a:p>
        </p:txBody>
      </p:sp>
      <p:sp>
        <p:nvSpPr>
          <p:cNvPr id="22535" name="8 CuadroTexto"/>
          <p:cNvSpPr txBox="1">
            <a:spLocks noChangeArrowheads="1"/>
          </p:cNvSpPr>
          <p:nvPr/>
        </p:nvSpPr>
        <p:spPr bwMode="auto">
          <a:xfrm>
            <a:off x="2711450" y="1763713"/>
            <a:ext cx="6769100" cy="1477328"/>
          </a:xfrm>
          <a:prstGeom prst="rect">
            <a:avLst/>
          </a:prstGeom>
          <a:solidFill>
            <a:srgbClr val="C00000"/>
          </a:solidFill>
          <a:ln w="9525">
            <a:noFill/>
            <a:miter lim="800000"/>
            <a:headEnd/>
            <a:tailEnd/>
          </a:ln>
        </p:spPr>
        <p:txBody>
          <a:bodyPr>
            <a:spAutoFit/>
          </a:bodyPr>
          <a:lstStyle/>
          <a:p>
            <a:pPr algn="ctr"/>
            <a:r>
              <a:rPr lang="es-CO" sz="2800" b="1" dirty="0">
                <a:solidFill>
                  <a:schemeClr val="bg1"/>
                </a:solidFill>
                <a:latin typeface="Calibri" pitchFamily="34" charset="0"/>
              </a:rPr>
              <a:t>“S3”</a:t>
            </a:r>
            <a:r>
              <a:rPr lang="es-CO" sz="2400" b="1" dirty="0">
                <a:solidFill>
                  <a:schemeClr val="bg1"/>
                </a:solidFill>
                <a:latin typeface="Calibri" pitchFamily="34" charset="0"/>
              </a:rPr>
              <a:t> – </a:t>
            </a:r>
            <a:r>
              <a:rPr lang="es-CO" sz="2400" b="1" dirty="0" err="1">
                <a:solidFill>
                  <a:schemeClr val="bg1"/>
                </a:solidFill>
                <a:latin typeface="Calibri" pitchFamily="34" charset="0"/>
              </a:rPr>
              <a:t>Strategy</a:t>
            </a:r>
            <a:r>
              <a:rPr lang="es-CO" sz="2400" b="1" dirty="0">
                <a:solidFill>
                  <a:schemeClr val="bg1"/>
                </a:solidFill>
                <a:latin typeface="Calibri" pitchFamily="34" charset="0"/>
              </a:rPr>
              <a:t> 3</a:t>
            </a:r>
          </a:p>
          <a:p>
            <a:pPr algn="ctr"/>
            <a:endParaRPr lang="es-CO" sz="200" b="1" dirty="0">
              <a:solidFill>
                <a:schemeClr val="bg1"/>
              </a:solidFill>
              <a:latin typeface="Calibri" pitchFamily="34" charset="0"/>
            </a:endParaRPr>
          </a:p>
          <a:p>
            <a:pPr algn="ctr"/>
            <a:r>
              <a:rPr lang="es-ES" sz="2000" dirty="0" err="1">
                <a:solidFill>
                  <a:schemeClr val="bg1"/>
                </a:solidFill>
                <a:latin typeface="Calibri" pitchFamily="34" charset="0"/>
              </a:rPr>
              <a:t>Establish</a:t>
            </a:r>
            <a:r>
              <a:rPr lang="es-ES" sz="2000" dirty="0">
                <a:solidFill>
                  <a:schemeClr val="bg1"/>
                </a:solidFill>
                <a:latin typeface="Calibri" pitchFamily="34" charset="0"/>
              </a:rPr>
              <a:t> and </a:t>
            </a:r>
            <a:r>
              <a:rPr lang="es-ES" sz="2000" dirty="0" err="1">
                <a:solidFill>
                  <a:schemeClr val="bg1"/>
                </a:solidFill>
                <a:latin typeface="Calibri" pitchFamily="34" charset="0"/>
              </a:rPr>
              <a:t>operationalise</a:t>
            </a:r>
            <a:r>
              <a:rPr lang="es-ES" sz="2000" dirty="0">
                <a:solidFill>
                  <a:schemeClr val="bg1"/>
                </a:solidFill>
                <a:latin typeface="Calibri" pitchFamily="34" charset="0"/>
              </a:rPr>
              <a:t> a regional </a:t>
            </a:r>
            <a:r>
              <a:rPr lang="es-ES" sz="2000" dirty="0" err="1">
                <a:solidFill>
                  <a:schemeClr val="bg1"/>
                </a:solidFill>
                <a:latin typeface="Calibri" pitchFamily="34" charset="0"/>
              </a:rPr>
              <a:t>policy</a:t>
            </a:r>
            <a:r>
              <a:rPr lang="es-ES" sz="2000" dirty="0">
                <a:solidFill>
                  <a:schemeClr val="bg1"/>
                </a:solidFill>
                <a:latin typeface="Calibri" pitchFamily="34" charset="0"/>
              </a:rPr>
              <a:t> </a:t>
            </a:r>
            <a:r>
              <a:rPr lang="es-ES" sz="2000" dirty="0" err="1">
                <a:solidFill>
                  <a:schemeClr val="bg1"/>
                </a:solidFill>
                <a:latin typeface="Calibri" pitchFamily="34" charset="0"/>
              </a:rPr>
              <a:t>coordination</a:t>
            </a:r>
            <a:r>
              <a:rPr lang="es-ES" sz="2000" dirty="0">
                <a:solidFill>
                  <a:schemeClr val="bg1"/>
                </a:solidFill>
                <a:latin typeface="Calibri" pitchFamily="34" charset="0"/>
              </a:rPr>
              <a:t> </a:t>
            </a:r>
            <a:r>
              <a:rPr lang="es-ES" sz="2000" dirty="0" err="1">
                <a:solidFill>
                  <a:schemeClr val="bg1"/>
                </a:solidFill>
                <a:latin typeface="Calibri" pitchFamily="34" charset="0"/>
              </a:rPr>
              <a:t>mechanism</a:t>
            </a:r>
            <a:r>
              <a:rPr lang="es-ES" sz="2000" dirty="0">
                <a:solidFill>
                  <a:schemeClr val="bg1"/>
                </a:solidFill>
                <a:latin typeface="Calibri" pitchFamily="34" charset="0"/>
              </a:rPr>
              <a:t> </a:t>
            </a:r>
            <a:r>
              <a:rPr lang="es-ES" sz="2000" dirty="0" err="1">
                <a:solidFill>
                  <a:schemeClr val="bg1"/>
                </a:solidFill>
                <a:latin typeface="Calibri" pitchFamily="34" charset="0"/>
              </a:rPr>
              <a:t>for</a:t>
            </a:r>
            <a:r>
              <a:rPr lang="es-ES" sz="2000" dirty="0">
                <a:solidFill>
                  <a:schemeClr val="bg1"/>
                </a:solidFill>
                <a:latin typeface="Calibri" pitchFamily="34" charset="0"/>
              </a:rPr>
              <a:t> </a:t>
            </a:r>
            <a:r>
              <a:rPr lang="es-ES" sz="2000" b="1" dirty="0">
                <a:solidFill>
                  <a:schemeClr val="bg1"/>
                </a:solidFill>
                <a:latin typeface="Calibri" pitchFamily="34" charset="0"/>
              </a:rPr>
              <a:t>OCEAN GOVERNANCE</a:t>
            </a:r>
          </a:p>
          <a:p>
            <a:pPr algn="ctr"/>
            <a:r>
              <a:rPr lang="es-ES" sz="2000" i="1" dirty="0">
                <a:solidFill>
                  <a:schemeClr val="bg1"/>
                </a:solidFill>
                <a:latin typeface="Calibri" pitchFamily="34" charset="0"/>
              </a:rPr>
              <a:t>(</a:t>
            </a:r>
            <a:r>
              <a:rPr lang="es-ES" sz="2000" i="1" dirty="0" err="1">
                <a:solidFill>
                  <a:schemeClr val="bg1"/>
                </a:solidFill>
                <a:latin typeface="Calibri" pitchFamily="34" charset="0"/>
              </a:rPr>
              <a:t>with</a:t>
            </a:r>
            <a:r>
              <a:rPr lang="es-ES" sz="2000" i="1" dirty="0">
                <a:solidFill>
                  <a:schemeClr val="bg1"/>
                </a:solidFill>
                <a:latin typeface="Calibri" pitchFamily="34" charset="0"/>
              </a:rPr>
              <a:t> </a:t>
            </a:r>
            <a:r>
              <a:rPr lang="es-ES" sz="2000" i="1" dirty="0" err="1">
                <a:solidFill>
                  <a:schemeClr val="bg1"/>
                </a:solidFill>
                <a:latin typeface="Calibri" pitchFamily="34" charset="0"/>
              </a:rPr>
              <a:t>initial</a:t>
            </a:r>
            <a:r>
              <a:rPr lang="es-ES" sz="2000" i="1" dirty="0">
                <a:solidFill>
                  <a:schemeClr val="bg1"/>
                </a:solidFill>
                <a:latin typeface="Calibri" pitchFamily="34" charset="0"/>
              </a:rPr>
              <a:t> </a:t>
            </a:r>
            <a:r>
              <a:rPr lang="es-ES" sz="2000" i="1" dirty="0" err="1">
                <a:solidFill>
                  <a:schemeClr val="bg1"/>
                </a:solidFill>
                <a:latin typeface="Calibri" pitchFamily="34" charset="0"/>
              </a:rPr>
              <a:t>focus</a:t>
            </a:r>
            <a:r>
              <a:rPr lang="es-ES" sz="2000" i="1" dirty="0">
                <a:solidFill>
                  <a:schemeClr val="bg1"/>
                </a:solidFill>
                <a:latin typeface="Calibri" pitchFamily="34" charset="0"/>
              </a:rPr>
              <a:t> </a:t>
            </a:r>
            <a:r>
              <a:rPr lang="es-ES" sz="2000" i="1" dirty="0" err="1">
                <a:solidFill>
                  <a:schemeClr val="bg1"/>
                </a:solidFill>
                <a:latin typeface="Calibri" pitchFamily="34" charset="0"/>
              </a:rPr>
              <a:t>on</a:t>
            </a:r>
            <a:r>
              <a:rPr lang="es-ES" sz="2000" i="1" dirty="0">
                <a:solidFill>
                  <a:schemeClr val="bg1"/>
                </a:solidFill>
                <a:latin typeface="Calibri" pitchFamily="34" charset="0"/>
              </a:rPr>
              <a:t> </a:t>
            </a:r>
            <a:r>
              <a:rPr lang="es-ES" sz="2000" i="1" dirty="0" err="1">
                <a:solidFill>
                  <a:schemeClr val="bg1"/>
                </a:solidFill>
                <a:latin typeface="Calibri" pitchFamily="34" charset="0"/>
              </a:rPr>
              <a:t>shared</a:t>
            </a:r>
            <a:r>
              <a:rPr lang="es-ES" sz="2000" i="1" dirty="0">
                <a:solidFill>
                  <a:schemeClr val="bg1"/>
                </a:solidFill>
                <a:latin typeface="Calibri" pitchFamily="34" charset="0"/>
              </a:rPr>
              <a:t> living marine </a:t>
            </a:r>
            <a:r>
              <a:rPr lang="es-ES" sz="2000" i="1" dirty="0" err="1">
                <a:solidFill>
                  <a:schemeClr val="bg1"/>
                </a:solidFill>
                <a:latin typeface="Calibri" pitchFamily="34" charset="0"/>
              </a:rPr>
              <a:t>resources</a:t>
            </a:r>
            <a:r>
              <a:rPr lang="es-ES" sz="2000" i="1" dirty="0">
                <a:solidFill>
                  <a:schemeClr val="bg1"/>
                </a:solidFill>
                <a:latin typeface="Calibri" pitchFamily="34" charset="0"/>
              </a:rPr>
              <a:t>)</a:t>
            </a:r>
            <a:endParaRPr lang="es-CO" sz="2000" dirty="0">
              <a:solidFill>
                <a:schemeClr val="bg1"/>
              </a:solidFill>
              <a:latin typeface="Calibri" pitchFamily="34" charset="0"/>
            </a:endParaRPr>
          </a:p>
        </p:txBody>
      </p:sp>
      <p:sp>
        <p:nvSpPr>
          <p:cNvPr id="10" name="9 Flecha arriba y abajo"/>
          <p:cNvSpPr/>
          <p:nvPr/>
        </p:nvSpPr>
        <p:spPr>
          <a:xfrm rot="2581104">
            <a:off x="4440238" y="3406776"/>
            <a:ext cx="431800" cy="93662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CO"/>
          </a:p>
        </p:txBody>
      </p:sp>
      <p:sp>
        <p:nvSpPr>
          <p:cNvPr id="11" name="10 Flecha arriba y abajo"/>
          <p:cNvSpPr/>
          <p:nvPr/>
        </p:nvSpPr>
        <p:spPr>
          <a:xfrm rot="18748058">
            <a:off x="7333457" y="3409157"/>
            <a:ext cx="431800" cy="935037"/>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CO"/>
          </a:p>
        </p:txBody>
      </p:sp>
    </p:spTree>
    <p:extLst>
      <p:ext uri="{BB962C8B-B14F-4D97-AF65-F5344CB8AC3E}">
        <p14:creationId xmlns:p14="http://schemas.microsoft.com/office/powerpoint/2010/main" val="38374382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42581"/>
          </a:xfrm>
          <a:solidFill>
            <a:schemeClr val="accent1">
              <a:lumMod val="75000"/>
            </a:schemeClr>
          </a:solidFill>
        </p:spPr>
        <p:txBody>
          <a:bodyPr>
            <a:normAutofit fontScale="90000"/>
          </a:bodyPr>
          <a:lstStyle/>
          <a:p>
            <a:pPr algn="ctr"/>
            <a:r>
              <a:rPr lang="en-GB" b="1" dirty="0" smtClean="0">
                <a:solidFill>
                  <a:srgbClr val="FFFF00"/>
                </a:solidFill>
              </a:rPr>
              <a:t>10 – year endorsed CLME+ SAP</a:t>
            </a:r>
            <a:endParaRPr lang="en-GB" b="1" dirty="0">
              <a:solidFill>
                <a:srgbClr val="FFFF00"/>
              </a:solidFill>
            </a:endParaRPr>
          </a:p>
        </p:txBody>
      </p:sp>
      <p:pic>
        <p:nvPicPr>
          <p:cNvPr id="4" name="Picture 3"/>
          <p:cNvPicPr>
            <a:picLocks noChangeAspect="1"/>
          </p:cNvPicPr>
          <p:nvPr/>
        </p:nvPicPr>
        <p:blipFill>
          <a:blip r:embed="rId3"/>
          <a:stretch>
            <a:fillRect/>
          </a:stretch>
        </p:blipFill>
        <p:spPr>
          <a:xfrm>
            <a:off x="212986" y="2048763"/>
            <a:ext cx="11766027" cy="3288346"/>
          </a:xfrm>
          <a:prstGeom prst="rect">
            <a:avLst/>
          </a:prstGeom>
        </p:spPr>
      </p:pic>
    </p:spTree>
    <p:extLst>
      <p:ext uri="{BB962C8B-B14F-4D97-AF65-F5344CB8AC3E}">
        <p14:creationId xmlns:p14="http://schemas.microsoft.com/office/powerpoint/2010/main" val="35567727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75000"/>
            </a:schemeClr>
          </a:solidFill>
        </p:spPr>
        <p:txBody>
          <a:bodyPr/>
          <a:lstStyle/>
          <a:p>
            <a:pPr algn="ctr"/>
            <a:r>
              <a:rPr lang="en-US" b="1" dirty="0" smtClean="0">
                <a:solidFill>
                  <a:srgbClr val="FFFF00"/>
                </a:solidFill>
              </a:rPr>
              <a:t>CLME+ SAP- Strategy 3</a:t>
            </a:r>
            <a:endParaRPr lang="en-US" b="1" dirty="0">
              <a:solidFill>
                <a:srgbClr val="FFFF00"/>
              </a:solidFill>
            </a:endParaRPr>
          </a:p>
        </p:txBody>
      </p:sp>
      <p:sp>
        <p:nvSpPr>
          <p:cNvPr id="3" name="Content Placeholder 2"/>
          <p:cNvSpPr>
            <a:spLocks noGrp="1"/>
          </p:cNvSpPr>
          <p:nvPr>
            <p:ph idx="1"/>
          </p:nvPr>
        </p:nvSpPr>
        <p:spPr>
          <a:xfrm>
            <a:off x="895165" y="2278386"/>
            <a:ext cx="10515600" cy="2151571"/>
          </a:xfrm>
          <a:solidFill>
            <a:schemeClr val="accent6">
              <a:lumMod val="75000"/>
            </a:schemeClr>
          </a:solidFill>
        </p:spPr>
        <p:txBody>
          <a:bodyPr/>
          <a:lstStyle/>
          <a:p>
            <a:pPr marL="0" indent="0" algn="ctr">
              <a:buNone/>
            </a:pPr>
            <a:r>
              <a:rPr lang="en-US" b="1" dirty="0" smtClean="0">
                <a:solidFill>
                  <a:schemeClr val="bg1"/>
                </a:solidFill>
              </a:rPr>
              <a:t>Action 3.1 </a:t>
            </a:r>
          </a:p>
          <a:p>
            <a:pPr marL="0" indent="0" algn="ctr">
              <a:buNone/>
            </a:pPr>
            <a:r>
              <a:rPr lang="en-US" b="1" dirty="0" smtClean="0">
                <a:solidFill>
                  <a:schemeClr val="bg1"/>
                </a:solidFill>
              </a:rPr>
              <a:t>Decide upon and establish an interim coordination mechanism amongst the sub-regional arrangements for sustainable fisheries and for the protection of the marine environment</a:t>
            </a:r>
            <a:endParaRPr lang="en-US" b="1" dirty="0">
              <a:solidFill>
                <a:schemeClr val="bg1"/>
              </a:solidFill>
            </a:endParaRPr>
          </a:p>
        </p:txBody>
      </p:sp>
    </p:spTree>
    <p:extLst>
      <p:ext uri="{BB962C8B-B14F-4D97-AF65-F5344CB8AC3E}">
        <p14:creationId xmlns:p14="http://schemas.microsoft.com/office/powerpoint/2010/main" val="1591514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75000"/>
            </a:schemeClr>
          </a:solidFill>
        </p:spPr>
        <p:txBody>
          <a:bodyPr/>
          <a:lstStyle/>
          <a:p>
            <a:pPr algn="ctr"/>
            <a:r>
              <a:rPr lang="en-US" b="1" dirty="0" smtClean="0">
                <a:solidFill>
                  <a:srgbClr val="FFFF00"/>
                </a:solidFill>
              </a:rPr>
              <a:t>CLME+ Project Document</a:t>
            </a:r>
            <a:endParaRPr lang="en-US" b="1" dirty="0">
              <a:solidFill>
                <a:srgbClr val="FFFF00"/>
              </a:solidFill>
            </a:endParaRPr>
          </a:p>
        </p:txBody>
      </p:sp>
      <p:sp>
        <p:nvSpPr>
          <p:cNvPr id="3" name="Content Placeholder 2"/>
          <p:cNvSpPr>
            <a:spLocks noGrp="1"/>
          </p:cNvSpPr>
          <p:nvPr>
            <p:ph sz="half" idx="1"/>
          </p:nvPr>
        </p:nvSpPr>
        <p:spPr>
          <a:xfrm>
            <a:off x="838200" y="4297681"/>
            <a:ext cx="10610088" cy="2217610"/>
          </a:xfrm>
          <a:solidFill>
            <a:schemeClr val="accent6">
              <a:lumMod val="75000"/>
            </a:schemeClr>
          </a:solidFill>
        </p:spPr>
        <p:txBody>
          <a:bodyPr>
            <a:normAutofit lnSpcReduction="10000"/>
          </a:bodyPr>
          <a:lstStyle/>
          <a:p>
            <a:pPr lvl="0"/>
            <a:r>
              <a:rPr lang="en-GB" b="1" dirty="0" smtClean="0">
                <a:solidFill>
                  <a:schemeClr val="bg1"/>
                </a:solidFill>
                <a:effectLst/>
              </a:rPr>
              <a:t>Development of a Memorandum of Understanding (MoU) and Terms of Reference (</a:t>
            </a:r>
            <a:r>
              <a:rPr lang="en-GB" b="1" dirty="0" err="1" smtClean="0">
                <a:solidFill>
                  <a:schemeClr val="bg1"/>
                </a:solidFill>
                <a:effectLst/>
              </a:rPr>
              <a:t>ToRs</a:t>
            </a:r>
            <a:r>
              <a:rPr lang="en-GB" b="1" dirty="0" smtClean="0">
                <a:solidFill>
                  <a:schemeClr val="bg1"/>
                </a:solidFill>
                <a:effectLst/>
              </a:rPr>
              <a:t>) for an interim SAP coordination mechanism</a:t>
            </a:r>
          </a:p>
          <a:p>
            <a:pPr marL="0" lvl="0" indent="0">
              <a:buNone/>
            </a:pPr>
            <a:endParaRPr lang="en-US" b="1" dirty="0" smtClean="0">
              <a:solidFill>
                <a:schemeClr val="bg1"/>
              </a:solidFill>
              <a:effectLst/>
            </a:endParaRPr>
          </a:p>
          <a:p>
            <a:r>
              <a:rPr lang="en-GB" b="1" dirty="0">
                <a:solidFill>
                  <a:schemeClr val="bg1"/>
                </a:solidFill>
              </a:rPr>
              <a:t>Approval of the interim mechanism and its </a:t>
            </a:r>
            <a:r>
              <a:rPr lang="en-GB" b="1" dirty="0" err="1">
                <a:solidFill>
                  <a:schemeClr val="bg1"/>
                </a:solidFill>
              </a:rPr>
              <a:t>ToRs</a:t>
            </a:r>
            <a:r>
              <a:rPr lang="en-GB" b="1" dirty="0">
                <a:solidFill>
                  <a:schemeClr val="bg1"/>
                </a:solidFill>
              </a:rPr>
              <a:t> at the CLME</a:t>
            </a:r>
            <a:r>
              <a:rPr lang="en-GB" b="1" baseline="30000" dirty="0">
                <a:solidFill>
                  <a:schemeClr val="bg1"/>
                </a:solidFill>
              </a:rPr>
              <a:t>+</a:t>
            </a:r>
            <a:r>
              <a:rPr lang="en-GB" b="1" dirty="0">
                <a:solidFill>
                  <a:schemeClr val="bg1"/>
                </a:solidFill>
              </a:rPr>
              <a:t> Project Inception Meeting</a:t>
            </a:r>
            <a:endParaRPr lang="en-US" b="1" dirty="0">
              <a:solidFill>
                <a:schemeClr val="bg1"/>
              </a:solidFill>
            </a:endParaRPr>
          </a:p>
        </p:txBody>
      </p:sp>
      <p:sp>
        <p:nvSpPr>
          <p:cNvPr id="4" name="Content Placeholder 3"/>
          <p:cNvSpPr>
            <a:spLocks noGrp="1"/>
          </p:cNvSpPr>
          <p:nvPr>
            <p:ph sz="half" idx="2"/>
          </p:nvPr>
        </p:nvSpPr>
        <p:spPr>
          <a:xfrm>
            <a:off x="871728" y="1944497"/>
            <a:ext cx="10448544" cy="1731391"/>
          </a:xfrm>
          <a:solidFill>
            <a:schemeClr val="accent1">
              <a:lumMod val="60000"/>
              <a:lumOff val="40000"/>
            </a:schemeClr>
          </a:solidFill>
        </p:spPr>
        <p:txBody>
          <a:bodyPr>
            <a:normAutofit lnSpcReduction="10000"/>
          </a:bodyPr>
          <a:lstStyle/>
          <a:p>
            <a:r>
              <a:rPr lang="en-US" b="1" dirty="0" smtClean="0">
                <a:solidFill>
                  <a:schemeClr val="accent4">
                    <a:lumMod val="50000"/>
                  </a:schemeClr>
                </a:solidFill>
              </a:rPr>
              <a:t>Component 1</a:t>
            </a:r>
            <a:r>
              <a:rPr lang="en-US" dirty="0" smtClean="0">
                <a:solidFill>
                  <a:schemeClr val="accent4">
                    <a:lumMod val="50000"/>
                  </a:schemeClr>
                </a:solidFill>
              </a:rPr>
              <a:t> - </a:t>
            </a:r>
            <a:r>
              <a:rPr lang="en-GB" b="1" dirty="0">
                <a:solidFill>
                  <a:schemeClr val="accent4">
                    <a:lumMod val="50000"/>
                  </a:schemeClr>
                </a:solidFill>
              </a:rPr>
              <a:t>Output 1.1. </a:t>
            </a:r>
            <a:r>
              <a:rPr lang="en-GB" i="1" dirty="0" smtClean="0">
                <a:solidFill>
                  <a:schemeClr val="accent4">
                    <a:lumMod val="50000"/>
                  </a:schemeClr>
                </a:solidFill>
              </a:rPr>
              <a:t>Decisions </a:t>
            </a:r>
            <a:r>
              <a:rPr lang="en-GB" i="1" dirty="0">
                <a:solidFill>
                  <a:schemeClr val="accent4">
                    <a:lumMod val="50000"/>
                  </a:schemeClr>
                </a:solidFill>
              </a:rPr>
              <a:t>on coordination &amp; cooperation arrangements and institutional mandates, in line with CLME</a:t>
            </a:r>
            <a:r>
              <a:rPr lang="en-GB" i="1" baseline="30000" dirty="0">
                <a:solidFill>
                  <a:schemeClr val="accent4">
                    <a:lumMod val="50000"/>
                  </a:schemeClr>
                </a:solidFill>
              </a:rPr>
              <a:t>+</a:t>
            </a:r>
            <a:r>
              <a:rPr lang="en-GB" i="1" dirty="0">
                <a:solidFill>
                  <a:schemeClr val="accent4">
                    <a:lumMod val="50000"/>
                  </a:schemeClr>
                </a:solidFill>
              </a:rPr>
              <a:t> SAP Strategies 1 (environment), 2 (fisheries) and 3 (cross-sectoral policy coordination</a:t>
            </a:r>
            <a:r>
              <a:rPr lang="en-GB" i="1" dirty="0" smtClean="0">
                <a:solidFill>
                  <a:schemeClr val="accent4">
                    <a:lumMod val="50000"/>
                  </a:schemeClr>
                </a:solidFill>
              </a:rPr>
              <a:t>) – Target T.PI5</a:t>
            </a:r>
            <a:endParaRPr lang="en-US" dirty="0">
              <a:solidFill>
                <a:schemeClr val="accent4">
                  <a:lumMod val="50000"/>
                </a:schemeClr>
              </a:solidFill>
            </a:endParaRPr>
          </a:p>
        </p:txBody>
      </p:sp>
    </p:spTree>
    <p:extLst>
      <p:ext uri="{BB962C8B-B14F-4D97-AF65-F5344CB8AC3E}">
        <p14:creationId xmlns:p14="http://schemas.microsoft.com/office/powerpoint/2010/main" val="2909784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cstate="screen"/>
          <a:srcRect/>
          <a:stretch>
            <a:fillRect/>
          </a:stretch>
        </p:blipFill>
        <p:spPr bwMode="auto">
          <a:xfrm>
            <a:off x="1686758" y="1839677"/>
            <a:ext cx="7551632" cy="5029200"/>
          </a:xfrm>
          <a:prstGeom prst="rect">
            <a:avLst/>
          </a:prstGeom>
          <a:noFill/>
          <a:ln w="9525">
            <a:noFill/>
            <a:miter lim="800000"/>
            <a:headEnd/>
            <a:tailEnd/>
          </a:ln>
          <a:effectLst/>
        </p:spPr>
      </p:pic>
      <p:sp>
        <p:nvSpPr>
          <p:cNvPr id="62467" name="Rectangle 3"/>
          <p:cNvSpPr>
            <a:spLocks noChangeArrowheads="1"/>
          </p:cNvSpPr>
          <p:nvPr/>
        </p:nvSpPr>
        <p:spPr bwMode="auto">
          <a:xfrm>
            <a:off x="1730478" y="762001"/>
            <a:ext cx="6091084" cy="830997"/>
          </a:xfrm>
          <a:prstGeom prst="rect">
            <a:avLst/>
          </a:prstGeom>
          <a:noFill/>
          <a:ln w="25400">
            <a:noFill/>
            <a:miter lim="800000"/>
            <a:headEnd/>
            <a:tailEnd/>
          </a:ln>
        </p:spPr>
        <p:txBody>
          <a:bodyPr wrap="square">
            <a:spAutoFit/>
          </a:bodyPr>
          <a:lstStyle/>
          <a:p>
            <a:pPr algn="ctr" eaLnBrk="0" fontAlgn="base" hangingPunct="0">
              <a:spcBef>
                <a:spcPct val="0"/>
              </a:spcBef>
              <a:spcAft>
                <a:spcPct val="0"/>
              </a:spcAft>
            </a:pPr>
            <a:r>
              <a:rPr lang="en-GB" sz="2400" dirty="0">
                <a:solidFill>
                  <a:srgbClr val="333399">
                    <a:lumMod val="60000"/>
                    <a:lumOff val="40000"/>
                  </a:srgbClr>
                </a:solidFill>
                <a:latin typeface="Arial" charset="0"/>
                <a:cs typeface="Times New Roman" pitchFamily="18" charset="0"/>
              </a:rPr>
              <a:t>A multi-level policy-cycle based </a:t>
            </a:r>
          </a:p>
          <a:p>
            <a:pPr algn="ctr" eaLnBrk="0" fontAlgn="base" hangingPunct="0">
              <a:spcBef>
                <a:spcPct val="0"/>
              </a:spcBef>
              <a:spcAft>
                <a:spcPct val="0"/>
              </a:spcAft>
            </a:pPr>
            <a:r>
              <a:rPr lang="en-GB" sz="2400" dirty="0">
                <a:solidFill>
                  <a:srgbClr val="333399">
                    <a:lumMod val="60000"/>
                    <a:lumOff val="40000"/>
                  </a:srgbClr>
                </a:solidFill>
                <a:latin typeface="Arial" charset="0"/>
                <a:cs typeface="Times New Roman" pitchFamily="18" charset="0"/>
              </a:rPr>
              <a:t>governance framework</a:t>
            </a:r>
            <a:endParaRPr lang="de-DE" sz="2400" dirty="0">
              <a:solidFill>
                <a:srgbClr val="333399">
                  <a:lumMod val="60000"/>
                  <a:lumOff val="40000"/>
                </a:srgbClr>
              </a:solidFill>
              <a:latin typeface="Arial" charset="0"/>
              <a:cs typeface="Times New Roman" pitchFamily="18" charset="0"/>
            </a:endParaRPr>
          </a:p>
        </p:txBody>
      </p:sp>
      <p:grpSp>
        <p:nvGrpSpPr>
          <p:cNvPr id="2" name="Group 4"/>
          <p:cNvGrpSpPr>
            <a:grpSpLocks/>
          </p:cNvGrpSpPr>
          <p:nvPr/>
        </p:nvGrpSpPr>
        <p:grpSpPr bwMode="auto">
          <a:xfrm>
            <a:off x="7391400" y="3429001"/>
            <a:ext cx="3124200" cy="3381375"/>
            <a:chOff x="3840" y="1664"/>
            <a:chExt cx="1793" cy="2130"/>
          </a:xfrm>
        </p:grpSpPr>
        <p:sp>
          <p:nvSpPr>
            <p:cNvPr id="62514" name="Text Box 5"/>
            <p:cNvSpPr txBox="1">
              <a:spLocks noChangeArrowheads="1"/>
            </p:cNvSpPr>
            <p:nvPr/>
          </p:nvSpPr>
          <p:spPr bwMode="auto">
            <a:xfrm>
              <a:off x="4860" y="2960"/>
              <a:ext cx="773" cy="834"/>
            </a:xfrm>
            <a:prstGeom prst="rect">
              <a:avLst/>
            </a:prstGeom>
            <a:noFill/>
            <a:ln w="38100" algn="ctr">
              <a:noFill/>
              <a:miter lim="800000"/>
              <a:headEnd/>
              <a:tailEnd/>
            </a:ln>
          </p:spPr>
          <p:txBody>
            <a:bodyPr>
              <a:spAutoFit/>
            </a:bodyPr>
            <a:lstStyle/>
            <a:p>
              <a:pPr algn="ctr" eaLnBrk="0" fontAlgn="base" hangingPunct="0">
                <a:spcBef>
                  <a:spcPct val="50000"/>
                </a:spcBef>
                <a:spcAft>
                  <a:spcPct val="0"/>
                </a:spcAft>
              </a:pPr>
              <a:r>
                <a:rPr lang="en-US" sz="1600" dirty="0">
                  <a:solidFill>
                    <a:srgbClr val="000080"/>
                  </a:solidFill>
                  <a:latin typeface="Arial" charset="0"/>
                </a:rPr>
                <a:t>Diversity of policy processes as appropriate</a:t>
              </a:r>
            </a:p>
          </p:txBody>
        </p:sp>
        <p:sp>
          <p:nvSpPr>
            <p:cNvPr id="62515" name="Line 6"/>
            <p:cNvSpPr>
              <a:spLocks noChangeShapeType="1"/>
            </p:cNvSpPr>
            <p:nvPr/>
          </p:nvSpPr>
          <p:spPr bwMode="auto">
            <a:xfrm flipH="1" flipV="1">
              <a:off x="3840" y="1664"/>
              <a:ext cx="1115" cy="1509"/>
            </a:xfrm>
            <a:prstGeom prst="line">
              <a:avLst/>
            </a:prstGeom>
            <a:noFill/>
            <a:ln w="38100">
              <a:solidFill>
                <a:schemeClr val="folHlink"/>
              </a:solidFill>
              <a:round/>
              <a:headEnd/>
              <a:tailEnd type="triangle" w="med" len="med"/>
            </a:ln>
          </p:spPr>
          <p:txBody>
            <a:bodyPr>
              <a:spAutoFit/>
            </a:bodyPr>
            <a:lstStyle/>
            <a:p>
              <a:pPr eaLnBrk="0" fontAlgn="base" hangingPunct="0">
                <a:spcBef>
                  <a:spcPct val="0"/>
                </a:spcBef>
                <a:spcAft>
                  <a:spcPct val="0"/>
                </a:spcAft>
              </a:pPr>
              <a:endParaRPr lang="en-US">
                <a:solidFill>
                  <a:srgbClr val="FFFFFF"/>
                </a:solidFill>
                <a:latin typeface="Arial" charset="0"/>
              </a:endParaRPr>
            </a:p>
          </p:txBody>
        </p:sp>
        <p:sp>
          <p:nvSpPr>
            <p:cNvPr id="62516" name="Line 7"/>
            <p:cNvSpPr>
              <a:spLocks noChangeShapeType="1"/>
            </p:cNvSpPr>
            <p:nvPr/>
          </p:nvSpPr>
          <p:spPr bwMode="auto">
            <a:xfrm flipH="1">
              <a:off x="4176" y="3236"/>
              <a:ext cx="779" cy="12"/>
            </a:xfrm>
            <a:prstGeom prst="line">
              <a:avLst/>
            </a:prstGeom>
            <a:noFill/>
            <a:ln w="38100">
              <a:solidFill>
                <a:schemeClr val="folHlink"/>
              </a:solidFill>
              <a:round/>
              <a:headEnd/>
              <a:tailEnd type="triangle" w="med" len="med"/>
            </a:ln>
          </p:spPr>
          <p:txBody>
            <a:bodyPr>
              <a:spAutoFit/>
            </a:bodyPr>
            <a:lstStyle/>
            <a:p>
              <a:pPr eaLnBrk="0" fontAlgn="base" hangingPunct="0">
                <a:spcBef>
                  <a:spcPct val="0"/>
                </a:spcBef>
                <a:spcAft>
                  <a:spcPct val="0"/>
                </a:spcAft>
              </a:pPr>
              <a:endParaRPr lang="en-US">
                <a:solidFill>
                  <a:srgbClr val="FFFFFF"/>
                </a:solidFill>
                <a:latin typeface="Arial" charset="0"/>
              </a:endParaRPr>
            </a:p>
          </p:txBody>
        </p:sp>
        <p:sp>
          <p:nvSpPr>
            <p:cNvPr id="62517" name="Line 8"/>
            <p:cNvSpPr>
              <a:spLocks noChangeShapeType="1"/>
            </p:cNvSpPr>
            <p:nvPr/>
          </p:nvSpPr>
          <p:spPr bwMode="auto">
            <a:xfrm flipH="1" flipV="1">
              <a:off x="3936" y="2816"/>
              <a:ext cx="964" cy="388"/>
            </a:xfrm>
            <a:prstGeom prst="line">
              <a:avLst/>
            </a:prstGeom>
            <a:noFill/>
            <a:ln w="38100">
              <a:solidFill>
                <a:schemeClr val="folHlink"/>
              </a:solidFill>
              <a:round/>
              <a:headEnd/>
              <a:tailEnd type="triangle" w="med" len="med"/>
            </a:ln>
          </p:spPr>
          <p:txBody>
            <a:bodyPr>
              <a:spAutoFit/>
            </a:bodyPr>
            <a:lstStyle/>
            <a:p>
              <a:pPr eaLnBrk="0" fontAlgn="base" hangingPunct="0">
                <a:spcBef>
                  <a:spcPct val="0"/>
                </a:spcBef>
                <a:spcAft>
                  <a:spcPct val="0"/>
                </a:spcAft>
              </a:pPr>
              <a:endParaRPr lang="en-US">
                <a:solidFill>
                  <a:srgbClr val="FFFFFF"/>
                </a:solidFill>
                <a:latin typeface="Arial" charset="0"/>
              </a:endParaRPr>
            </a:p>
          </p:txBody>
        </p:sp>
      </p:grpSp>
      <p:sp>
        <p:nvSpPr>
          <p:cNvPr id="62469" name="Text Box 9"/>
          <p:cNvSpPr txBox="1">
            <a:spLocks noChangeArrowheads="1"/>
          </p:cNvSpPr>
          <p:nvPr/>
        </p:nvSpPr>
        <p:spPr bwMode="auto">
          <a:xfrm>
            <a:off x="8991600" y="2667000"/>
            <a:ext cx="1676400" cy="1062038"/>
          </a:xfrm>
          <a:prstGeom prst="rect">
            <a:avLst/>
          </a:prstGeom>
          <a:noFill/>
          <a:ln w="38100" algn="ctr">
            <a:noFill/>
            <a:miter lim="800000"/>
            <a:headEnd/>
            <a:tailEnd/>
          </a:ln>
        </p:spPr>
        <p:txBody>
          <a:bodyPr>
            <a:spAutoFit/>
          </a:bodyPr>
          <a:lstStyle/>
          <a:p>
            <a:pPr eaLnBrk="0" fontAlgn="base" hangingPunct="0">
              <a:spcBef>
                <a:spcPct val="50000"/>
              </a:spcBef>
              <a:spcAft>
                <a:spcPct val="0"/>
              </a:spcAft>
            </a:pPr>
            <a:r>
              <a:rPr lang="en-US" b="1" dirty="0">
                <a:solidFill>
                  <a:srgbClr val="000080"/>
                </a:solidFill>
                <a:latin typeface="Arial" charset="0"/>
              </a:rPr>
              <a:t>Policy cycles must be:</a:t>
            </a:r>
          </a:p>
          <a:p>
            <a:pPr algn="ctr" eaLnBrk="0" fontAlgn="base" hangingPunct="0">
              <a:spcBef>
                <a:spcPct val="50000"/>
              </a:spcBef>
              <a:spcAft>
                <a:spcPct val="0"/>
              </a:spcAft>
            </a:pPr>
            <a:r>
              <a:rPr lang="en-US" dirty="0">
                <a:solidFill>
                  <a:srgbClr val="000080"/>
                </a:solidFill>
                <a:latin typeface="Arial" charset="0"/>
              </a:rPr>
              <a:t>Complete</a:t>
            </a:r>
          </a:p>
        </p:txBody>
      </p:sp>
      <p:sp>
        <p:nvSpPr>
          <p:cNvPr id="62499" name="Text Box 26"/>
          <p:cNvSpPr txBox="1">
            <a:spLocks noChangeArrowheads="1"/>
          </p:cNvSpPr>
          <p:nvPr/>
        </p:nvSpPr>
        <p:spPr bwMode="auto">
          <a:xfrm>
            <a:off x="9151938" y="4616450"/>
            <a:ext cx="1339850" cy="641350"/>
          </a:xfrm>
          <a:prstGeom prst="rect">
            <a:avLst/>
          </a:prstGeom>
          <a:noFill/>
          <a:ln w="38100" algn="ctr">
            <a:noFill/>
            <a:miter lim="800000"/>
            <a:headEnd/>
            <a:tailEnd/>
          </a:ln>
        </p:spPr>
        <p:txBody>
          <a:bodyPr>
            <a:spAutoFit/>
          </a:bodyPr>
          <a:lstStyle/>
          <a:p>
            <a:pPr algn="ctr" eaLnBrk="0" fontAlgn="base" hangingPunct="0">
              <a:spcBef>
                <a:spcPct val="50000"/>
              </a:spcBef>
              <a:spcAft>
                <a:spcPct val="0"/>
              </a:spcAft>
            </a:pPr>
            <a:r>
              <a:rPr lang="en-US" dirty="0">
                <a:solidFill>
                  <a:srgbClr val="000080"/>
                </a:solidFill>
                <a:latin typeface="Arial" charset="0"/>
              </a:rPr>
              <a:t>Linked laterally</a:t>
            </a:r>
          </a:p>
        </p:txBody>
      </p:sp>
      <p:sp>
        <p:nvSpPr>
          <p:cNvPr id="62497" name="Text Box 29"/>
          <p:cNvSpPr txBox="1">
            <a:spLocks noChangeArrowheads="1"/>
          </p:cNvSpPr>
          <p:nvPr/>
        </p:nvSpPr>
        <p:spPr bwMode="auto">
          <a:xfrm>
            <a:off x="8975726" y="3810000"/>
            <a:ext cx="1692275" cy="641350"/>
          </a:xfrm>
          <a:prstGeom prst="rect">
            <a:avLst/>
          </a:prstGeom>
          <a:noFill/>
          <a:ln w="38100" algn="ctr">
            <a:noFill/>
            <a:miter lim="800000"/>
            <a:headEnd/>
            <a:tailEnd/>
          </a:ln>
        </p:spPr>
        <p:txBody>
          <a:bodyPr>
            <a:spAutoFit/>
          </a:bodyPr>
          <a:lstStyle/>
          <a:p>
            <a:pPr algn="ctr" eaLnBrk="0" fontAlgn="base" hangingPunct="0">
              <a:spcBef>
                <a:spcPct val="50000"/>
              </a:spcBef>
              <a:spcAft>
                <a:spcPct val="0"/>
              </a:spcAft>
            </a:pPr>
            <a:r>
              <a:rPr lang="en-US" dirty="0">
                <a:solidFill>
                  <a:srgbClr val="000080"/>
                </a:solidFill>
                <a:latin typeface="Arial" charset="0"/>
              </a:rPr>
              <a:t>Linked vertically</a:t>
            </a:r>
          </a:p>
        </p:txBody>
      </p:sp>
      <p:sp>
        <p:nvSpPr>
          <p:cNvPr id="62474" name="Rectangle 52"/>
          <p:cNvSpPr>
            <a:spLocks noChangeArrowheads="1"/>
          </p:cNvSpPr>
          <p:nvPr/>
        </p:nvSpPr>
        <p:spPr bwMode="auto">
          <a:xfrm>
            <a:off x="8100736" y="115095"/>
            <a:ext cx="2466975" cy="2286000"/>
          </a:xfrm>
          <a:prstGeom prst="rect">
            <a:avLst/>
          </a:prstGeom>
          <a:solidFill>
            <a:schemeClr val="accent2">
              <a:lumMod val="75000"/>
            </a:schemeClr>
          </a:solidFill>
          <a:ln w="9525">
            <a:solidFill>
              <a:schemeClr val="tx1"/>
            </a:solidFill>
            <a:miter lim="800000"/>
            <a:headEnd/>
            <a:tailEnd/>
          </a:ln>
        </p:spPr>
        <p:txBody>
          <a:bodyPr wrap="none" anchor="ctr"/>
          <a:lstStyle/>
          <a:p>
            <a:pPr eaLnBrk="0" fontAlgn="base" hangingPunct="0">
              <a:spcBef>
                <a:spcPct val="0"/>
              </a:spcBef>
              <a:spcAft>
                <a:spcPct val="0"/>
              </a:spcAft>
            </a:pPr>
            <a:endParaRPr lang="en-US">
              <a:solidFill>
                <a:srgbClr val="FFFFFF"/>
              </a:solidFill>
              <a:latin typeface="Arial" charset="0"/>
            </a:endParaRPr>
          </a:p>
        </p:txBody>
      </p:sp>
      <p:grpSp>
        <p:nvGrpSpPr>
          <p:cNvPr id="4" name="Group 31"/>
          <p:cNvGrpSpPr>
            <a:grpSpLocks/>
          </p:cNvGrpSpPr>
          <p:nvPr/>
        </p:nvGrpSpPr>
        <p:grpSpPr bwMode="auto">
          <a:xfrm>
            <a:off x="8220075" y="76200"/>
            <a:ext cx="2329482" cy="2192766"/>
            <a:chOff x="4659" y="422"/>
            <a:chExt cx="950" cy="868"/>
          </a:xfrm>
        </p:grpSpPr>
        <p:grpSp>
          <p:nvGrpSpPr>
            <p:cNvPr id="5" name="Group 31"/>
            <p:cNvGrpSpPr>
              <a:grpSpLocks/>
            </p:cNvGrpSpPr>
            <p:nvPr/>
          </p:nvGrpSpPr>
          <p:grpSpPr bwMode="auto">
            <a:xfrm>
              <a:off x="4659" y="612"/>
              <a:ext cx="316" cy="218"/>
              <a:chOff x="176" y="2868"/>
              <a:chExt cx="316" cy="218"/>
            </a:xfrm>
          </p:grpSpPr>
          <p:sp>
            <p:nvSpPr>
              <p:cNvPr id="62494" name="Freeform 32"/>
              <p:cNvSpPr>
                <a:spLocks/>
              </p:cNvSpPr>
              <p:nvPr/>
            </p:nvSpPr>
            <p:spPr bwMode="auto">
              <a:xfrm>
                <a:off x="176" y="2868"/>
                <a:ext cx="316" cy="218"/>
              </a:xfrm>
              <a:custGeom>
                <a:avLst/>
                <a:gdLst>
                  <a:gd name="T0" fmla="*/ 0 w 309"/>
                  <a:gd name="T1" fmla="*/ 106 h 213"/>
                  <a:gd name="T2" fmla="*/ 4 w 309"/>
                  <a:gd name="T3" fmla="*/ 82 h 213"/>
                  <a:gd name="T4" fmla="*/ 13 w 309"/>
                  <a:gd name="T5" fmla="*/ 60 h 213"/>
                  <a:gd name="T6" fmla="*/ 20 w 309"/>
                  <a:gd name="T7" fmla="*/ 50 h 213"/>
                  <a:gd name="T8" fmla="*/ 29 w 309"/>
                  <a:gd name="T9" fmla="*/ 41 h 213"/>
                  <a:gd name="T10" fmla="*/ 48 w 309"/>
                  <a:gd name="T11" fmla="*/ 27 h 213"/>
                  <a:gd name="T12" fmla="*/ 72 w 309"/>
                  <a:gd name="T13" fmla="*/ 15 h 213"/>
                  <a:gd name="T14" fmla="*/ 98 w 309"/>
                  <a:gd name="T15" fmla="*/ 6 h 213"/>
                  <a:gd name="T16" fmla="*/ 126 w 309"/>
                  <a:gd name="T17" fmla="*/ 2 h 213"/>
                  <a:gd name="T18" fmla="*/ 154 w 309"/>
                  <a:gd name="T19" fmla="*/ 0 h 213"/>
                  <a:gd name="T20" fmla="*/ 169 w 309"/>
                  <a:gd name="T21" fmla="*/ 0 h 213"/>
                  <a:gd name="T22" fmla="*/ 183 w 309"/>
                  <a:gd name="T23" fmla="*/ 1 h 213"/>
                  <a:gd name="T24" fmla="*/ 211 w 309"/>
                  <a:gd name="T25" fmla="*/ 6 h 213"/>
                  <a:gd name="T26" fmla="*/ 238 w 309"/>
                  <a:gd name="T27" fmla="*/ 15 h 213"/>
                  <a:gd name="T28" fmla="*/ 261 w 309"/>
                  <a:gd name="T29" fmla="*/ 27 h 213"/>
                  <a:gd name="T30" fmla="*/ 281 w 309"/>
                  <a:gd name="T31" fmla="*/ 41 h 213"/>
                  <a:gd name="T32" fmla="*/ 296 w 309"/>
                  <a:gd name="T33" fmla="*/ 60 h 213"/>
                  <a:gd name="T34" fmla="*/ 302 w 309"/>
                  <a:gd name="T35" fmla="*/ 70 h 213"/>
                  <a:gd name="T36" fmla="*/ 306 w 309"/>
                  <a:gd name="T37" fmla="*/ 81 h 213"/>
                  <a:gd name="T38" fmla="*/ 309 w 309"/>
                  <a:gd name="T39" fmla="*/ 93 h 213"/>
                  <a:gd name="T40" fmla="*/ 309 w 309"/>
                  <a:gd name="T41" fmla="*/ 106 h 213"/>
                  <a:gd name="T42" fmla="*/ 309 w 309"/>
                  <a:gd name="T43" fmla="*/ 119 h 213"/>
                  <a:gd name="T44" fmla="*/ 306 w 309"/>
                  <a:gd name="T45" fmla="*/ 131 h 213"/>
                  <a:gd name="T46" fmla="*/ 296 w 309"/>
                  <a:gd name="T47" fmla="*/ 153 h 213"/>
                  <a:gd name="T48" fmla="*/ 289 w 309"/>
                  <a:gd name="T49" fmla="*/ 163 h 213"/>
                  <a:gd name="T50" fmla="*/ 281 w 309"/>
                  <a:gd name="T51" fmla="*/ 171 h 213"/>
                  <a:gd name="T52" fmla="*/ 261 w 309"/>
                  <a:gd name="T53" fmla="*/ 186 h 213"/>
                  <a:gd name="T54" fmla="*/ 238 w 309"/>
                  <a:gd name="T55" fmla="*/ 198 h 213"/>
                  <a:gd name="T56" fmla="*/ 212 w 309"/>
                  <a:gd name="T57" fmla="*/ 206 h 213"/>
                  <a:gd name="T58" fmla="*/ 184 w 309"/>
                  <a:gd name="T59" fmla="*/ 211 h 213"/>
                  <a:gd name="T60" fmla="*/ 155 w 309"/>
                  <a:gd name="T61" fmla="*/ 213 h 213"/>
                  <a:gd name="T62" fmla="*/ 126 w 309"/>
                  <a:gd name="T63" fmla="*/ 211 h 213"/>
                  <a:gd name="T64" fmla="*/ 98 w 309"/>
                  <a:gd name="T65" fmla="*/ 206 h 213"/>
                  <a:gd name="T66" fmla="*/ 72 w 309"/>
                  <a:gd name="T67" fmla="*/ 198 h 213"/>
                  <a:gd name="T68" fmla="*/ 49 w 309"/>
                  <a:gd name="T69" fmla="*/ 186 h 213"/>
                  <a:gd name="T70" fmla="*/ 29 w 309"/>
                  <a:gd name="T71" fmla="*/ 172 h 213"/>
                  <a:gd name="T72" fmla="*/ 14 w 309"/>
                  <a:gd name="T73" fmla="*/ 153 h 213"/>
                  <a:gd name="T74" fmla="*/ 8 w 309"/>
                  <a:gd name="T75" fmla="*/ 143 h 213"/>
                  <a:gd name="T76" fmla="*/ 4 w 309"/>
                  <a:gd name="T77" fmla="*/ 131 h 213"/>
                  <a:gd name="T78" fmla="*/ 1 w 309"/>
                  <a:gd name="T79" fmla="*/ 119 h 213"/>
                  <a:gd name="T80" fmla="*/ 0 w 309"/>
                  <a:gd name="T81" fmla="*/ 106 h 213"/>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09"/>
                  <a:gd name="T124" fmla="*/ 0 h 213"/>
                  <a:gd name="T125" fmla="*/ 309 w 309"/>
                  <a:gd name="T126" fmla="*/ 213 h 213"/>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09" h="213">
                    <a:moveTo>
                      <a:pt x="0" y="106"/>
                    </a:moveTo>
                    <a:lnTo>
                      <a:pt x="4" y="82"/>
                    </a:lnTo>
                    <a:lnTo>
                      <a:pt x="13" y="60"/>
                    </a:lnTo>
                    <a:lnTo>
                      <a:pt x="20" y="50"/>
                    </a:lnTo>
                    <a:lnTo>
                      <a:pt x="29" y="41"/>
                    </a:lnTo>
                    <a:lnTo>
                      <a:pt x="48" y="27"/>
                    </a:lnTo>
                    <a:lnTo>
                      <a:pt x="72" y="15"/>
                    </a:lnTo>
                    <a:lnTo>
                      <a:pt x="98" y="6"/>
                    </a:lnTo>
                    <a:lnTo>
                      <a:pt x="126" y="2"/>
                    </a:lnTo>
                    <a:lnTo>
                      <a:pt x="154" y="0"/>
                    </a:lnTo>
                    <a:lnTo>
                      <a:pt x="169" y="0"/>
                    </a:lnTo>
                    <a:lnTo>
                      <a:pt x="183" y="1"/>
                    </a:lnTo>
                    <a:lnTo>
                      <a:pt x="211" y="6"/>
                    </a:lnTo>
                    <a:lnTo>
                      <a:pt x="238" y="15"/>
                    </a:lnTo>
                    <a:lnTo>
                      <a:pt x="261" y="27"/>
                    </a:lnTo>
                    <a:lnTo>
                      <a:pt x="281" y="41"/>
                    </a:lnTo>
                    <a:lnTo>
                      <a:pt x="296" y="60"/>
                    </a:lnTo>
                    <a:lnTo>
                      <a:pt x="302" y="70"/>
                    </a:lnTo>
                    <a:lnTo>
                      <a:pt x="306" y="81"/>
                    </a:lnTo>
                    <a:lnTo>
                      <a:pt x="309" y="93"/>
                    </a:lnTo>
                    <a:lnTo>
                      <a:pt x="309" y="106"/>
                    </a:lnTo>
                    <a:lnTo>
                      <a:pt x="309" y="119"/>
                    </a:lnTo>
                    <a:lnTo>
                      <a:pt x="306" y="131"/>
                    </a:lnTo>
                    <a:lnTo>
                      <a:pt x="296" y="153"/>
                    </a:lnTo>
                    <a:lnTo>
                      <a:pt x="289" y="163"/>
                    </a:lnTo>
                    <a:lnTo>
                      <a:pt x="281" y="171"/>
                    </a:lnTo>
                    <a:lnTo>
                      <a:pt x="261" y="186"/>
                    </a:lnTo>
                    <a:lnTo>
                      <a:pt x="238" y="198"/>
                    </a:lnTo>
                    <a:lnTo>
                      <a:pt x="212" y="206"/>
                    </a:lnTo>
                    <a:lnTo>
                      <a:pt x="184" y="211"/>
                    </a:lnTo>
                    <a:lnTo>
                      <a:pt x="155" y="213"/>
                    </a:lnTo>
                    <a:lnTo>
                      <a:pt x="126" y="211"/>
                    </a:lnTo>
                    <a:lnTo>
                      <a:pt x="98" y="206"/>
                    </a:lnTo>
                    <a:lnTo>
                      <a:pt x="72" y="198"/>
                    </a:lnTo>
                    <a:lnTo>
                      <a:pt x="49" y="186"/>
                    </a:lnTo>
                    <a:lnTo>
                      <a:pt x="29" y="172"/>
                    </a:lnTo>
                    <a:lnTo>
                      <a:pt x="14" y="153"/>
                    </a:lnTo>
                    <a:lnTo>
                      <a:pt x="8" y="143"/>
                    </a:lnTo>
                    <a:lnTo>
                      <a:pt x="4" y="131"/>
                    </a:lnTo>
                    <a:lnTo>
                      <a:pt x="1" y="119"/>
                    </a:lnTo>
                    <a:lnTo>
                      <a:pt x="0" y="106"/>
                    </a:lnTo>
                    <a:close/>
                  </a:path>
                </a:pathLst>
              </a:custGeom>
              <a:solidFill>
                <a:srgbClr val="FFFFFF"/>
              </a:solidFill>
              <a:ln w="4763">
                <a:solidFill>
                  <a:srgbClr val="000000"/>
                </a:solidFill>
                <a:round/>
                <a:headEnd/>
                <a:tailEnd/>
              </a:ln>
            </p:spPr>
            <p:txBody>
              <a:bodyPr/>
              <a:lstStyle/>
              <a:p>
                <a:pPr eaLnBrk="0" fontAlgn="base" hangingPunct="0">
                  <a:spcBef>
                    <a:spcPct val="0"/>
                  </a:spcBef>
                  <a:spcAft>
                    <a:spcPct val="0"/>
                  </a:spcAft>
                </a:pPr>
                <a:endParaRPr lang="en-US">
                  <a:solidFill>
                    <a:srgbClr val="FFFFFF"/>
                  </a:solidFill>
                  <a:latin typeface="Arial" charset="0"/>
                </a:endParaRPr>
              </a:p>
            </p:txBody>
          </p:sp>
          <p:sp>
            <p:nvSpPr>
              <p:cNvPr id="62495" name="Rectangle 33"/>
              <p:cNvSpPr>
                <a:spLocks noChangeArrowheads="1"/>
              </p:cNvSpPr>
              <p:nvPr/>
            </p:nvSpPr>
            <p:spPr bwMode="auto">
              <a:xfrm>
                <a:off x="220" y="2910"/>
                <a:ext cx="246" cy="146"/>
              </a:xfrm>
              <a:prstGeom prst="rect">
                <a:avLst/>
              </a:prstGeom>
              <a:noFill/>
              <a:ln w="9525">
                <a:noFill/>
                <a:miter lim="800000"/>
                <a:headEnd/>
                <a:tailEnd/>
              </a:ln>
            </p:spPr>
            <p:txBody>
              <a:bodyPr lIns="0" tIns="0" rIns="0" bIns="0">
                <a:spAutoFit/>
              </a:bodyPr>
              <a:lstStyle/>
              <a:p>
                <a:pPr algn="ctr" eaLnBrk="0" fontAlgn="base" hangingPunct="0">
                  <a:spcBef>
                    <a:spcPct val="0"/>
                  </a:spcBef>
                  <a:spcAft>
                    <a:spcPct val="0"/>
                  </a:spcAft>
                </a:pPr>
                <a:r>
                  <a:rPr lang="en-US" sz="800" b="1" dirty="0">
                    <a:solidFill>
                      <a:srgbClr val="000000"/>
                    </a:solidFill>
                    <a:latin typeface="Arial" charset="0"/>
                  </a:rPr>
                  <a:t>DATA AND INFORM-ATION </a:t>
                </a:r>
                <a:endParaRPr lang="en-US" sz="2800" dirty="0">
                  <a:solidFill>
                    <a:srgbClr val="000080"/>
                  </a:solidFill>
                  <a:latin typeface="Arial" charset="0"/>
                </a:endParaRPr>
              </a:p>
            </p:txBody>
          </p:sp>
        </p:grpSp>
        <p:grpSp>
          <p:nvGrpSpPr>
            <p:cNvPr id="6" name="Group 34"/>
            <p:cNvGrpSpPr>
              <a:grpSpLocks/>
            </p:cNvGrpSpPr>
            <p:nvPr/>
          </p:nvGrpSpPr>
          <p:grpSpPr bwMode="auto">
            <a:xfrm>
              <a:off x="5037" y="422"/>
              <a:ext cx="320" cy="219"/>
              <a:chOff x="554" y="2678"/>
              <a:chExt cx="320" cy="219"/>
            </a:xfrm>
          </p:grpSpPr>
          <p:sp>
            <p:nvSpPr>
              <p:cNvPr id="62492" name="Freeform 35"/>
              <p:cNvSpPr>
                <a:spLocks/>
              </p:cNvSpPr>
              <p:nvPr/>
            </p:nvSpPr>
            <p:spPr bwMode="auto">
              <a:xfrm>
                <a:off x="554" y="2678"/>
                <a:ext cx="320" cy="219"/>
              </a:xfrm>
              <a:custGeom>
                <a:avLst/>
                <a:gdLst>
                  <a:gd name="T0" fmla="*/ 0 w 312"/>
                  <a:gd name="T1" fmla="*/ 107 h 214"/>
                  <a:gd name="T2" fmla="*/ 3 w 312"/>
                  <a:gd name="T3" fmla="*/ 82 h 214"/>
                  <a:gd name="T4" fmla="*/ 13 w 312"/>
                  <a:gd name="T5" fmla="*/ 61 h 214"/>
                  <a:gd name="T6" fmla="*/ 20 w 312"/>
                  <a:gd name="T7" fmla="*/ 51 h 214"/>
                  <a:gd name="T8" fmla="*/ 28 w 312"/>
                  <a:gd name="T9" fmla="*/ 43 h 214"/>
                  <a:gd name="T10" fmla="*/ 48 w 312"/>
                  <a:gd name="T11" fmla="*/ 27 h 214"/>
                  <a:gd name="T12" fmla="*/ 72 w 312"/>
                  <a:gd name="T13" fmla="*/ 16 h 214"/>
                  <a:gd name="T14" fmla="*/ 99 w 312"/>
                  <a:gd name="T15" fmla="*/ 7 h 214"/>
                  <a:gd name="T16" fmla="*/ 126 w 312"/>
                  <a:gd name="T17" fmla="*/ 3 h 214"/>
                  <a:gd name="T18" fmla="*/ 156 w 312"/>
                  <a:gd name="T19" fmla="*/ 0 h 214"/>
                  <a:gd name="T20" fmla="*/ 170 w 312"/>
                  <a:gd name="T21" fmla="*/ 1 h 214"/>
                  <a:gd name="T22" fmla="*/ 185 w 312"/>
                  <a:gd name="T23" fmla="*/ 2 h 214"/>
                  <a:gd name="T24" fmla="*/ 213 w 312"/>
                  <a:gd name="T25" fmla="*/ 7 h 214"/>
                  <a:gd name="T26" fmla="*/ 239 w 312"/>
                  <a:gd name="T27" fmla="*/ 15 h 214"/>
                  <a:gd name="T28" fmla="*/ 263 w 312"/>
                  <a:gd name="T29" fmla="*/ 27 h 214"/>
                  <a:gd name="T30" fmla="*/ 283 w 312"/>
                  <a:gd name="T31" fmla="*/ 42 h 214"/>
                  <a:gd name="T32" fmla="*/ 298 w 312"/>
                  <a:gd name="T33" fmla="*/ 61 h 214"/>
                  <a:gd name="T34" fmla="*/ 304 w 312"/>
                  <a:gd name="T35" fmla="*/ 71 h 214"/>
                  <a:gd name="T36" fmla="*/ 309 w 312"/>
                  <a:gd name="T37" fmla="*/ 82 h 214"/>
                  <a:gd name="T38" fmla="*/ 311 w 312"/>
                  <a:gd name="T39" fmla="*/ 94 h 214"/>
                  <a:gd name="T40" fmla="*/ 312 w 312"/>
                  <a:gd name="T41" fmla="*/ 107 h 214"/>
                  <a:gd name="T42" fmla="*/ 311 w 312"/>
                  <a:gd name="T43" fmla="*/ 120 h 214"/>
                  <a:gd name="T44" fmla="*/ 309 w 312"/>
                  <a:gd name="T45" fmla="*/ 132 h 214"/>
                  <a:gd name="T46" fmla="*/ 299 w 312"/>
                  <a:gd name="T47" fmla="*/ 154 h 214"/>
                  <a:gd name="T48" fmla="*/ 292 w 312"/>
                  <a:gd name="T49" fmla="*/ 163 h 214"/>
                  <a:gd name="T50" fmla="*/ 283 w 312"/>
                  <a:gd name="T51" fmla="*/ 172 h 214"/>
                  <a:gd name="T52" fmla="*/ 263 w 312"/>
                  <a:gd name="T53" fmla="*/ 187 h 214"/>
                  <a:gd name="T54" fmla="*/ 240 w 312"/>
                  <a:gd name="T55" fmla="*/ 198 h 214"/>
                  <a:gd name="T56" fmla="*/ 214 w 312"/>
                  <a:gd name="T57" fmla="*/ 207 h 214"/>
                  <a:gd name="T58" fmla="*/ 185 w 312"/>
                  <a:gd name="T59" fmla="*/ 212 h 214"/>
                  <a:gd name="T60" fmla="*/ 156 w 312"/>
                  <a:gd name="T61" fmla="*/ 214 h 214"/>
                  <a:gd name="T62" fmla="*/ 127 w 312"/>
                  <a:gd name="T63" fmla="*/ 212 h 214"/>
                  <a:gd name="T64" fmla="*/ 99 w 312"/>
                  <a:gd name="T65" fmla="*/ 207 h 214"/>
                  <a:gd name="T66" fmla="*/ 72 w 312"/>
                  <a:gd name="T67" fmla="*/ 199 h 214"/>
                  <a:gd name="T68" fmla="*/ 49 w 312"/>
                  <a:gd name="T69" fmla="*/ 187 h 214"/>
                  <a:gd name="T70" fmla="*/ 29 w 312"/>
                  <a:gd name="T71" fmla="*/ 172 h 214"/>
                  <a:gd name="T72" fmla="*/ 13 w 312"/>
                  <a:gd name="T73" fmla="*/ 154 h 214"/>
                  <a:gd name="T74" fmla="*/ 8 w 312"/>
                  <a:gd name="T75" fmla="*/ 144 h 214"/>
                  <a:gd name="T76" fmla="*/ 4 w 312"/>
                  <a:gd name="T77" fmla="*/ 132 h 214"/>
                  <a:gd name="T78" fmla="*/ 1 w 312"/>
                  <a:gd name="T79" fmla="*/ 120 h 214"/>
                  <a:gd name="T80" fmla="*/ 0 w 312"/>
                  <a:gd name="T81" fmla="*/ 107 h 21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12"/>
                  <a:gd name="T124" fmla="*/ 0 h 214"/>
                  <a:gd name="T125" fmla="*/ 312 w 312"/>
                  <a:gd name="T126" fmla="*/ 214 h 21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12" h="214">
                    <a:moveTo>
                      <a:pt x="0" y="107"/>
                    </a:moveTo>
                    <a:lnTo>
                      <a:pt x="3" y="82"/>
                    </a:lnTo>
                    <a:lnTo>
                      <a:pt x="13" y="61"/>
                    </a:lnTo>
                    <a:lnTo>
                      <a:pt x="20" y="51"/>
                    </a:lnTo>
                    <a:lnTo>
                      <a:pt x="28" y="43"/>
                    </a:lnTo>
                    <a:lnTo>
                      <a:pt x="48" y="27"/>
                    </a:lnTo>
                    <a:lnTo>
                      <a:pt x="72" y="16"/>
                    </a:lnTo>
                    <a:lnTo>
                      <a:pt x="99" y="7"/>
                    </a:lnTo>
                    <a:lnTo>
                      <a:pt x="126" y="3"/>
                    </a:lnTo>
                    <a:lnTo>
                      <a:pt x="156" y="0"/>
                    </a:lnTo>
                    <a:lnTo>
                      <a:pt x="170" y="1"/>
                    </a:lnTo>
                    <a:lnTo>
                      <a:pt x="185" y="2"/>
                    </a:lnTo>
                    <a:lnTo>
                      <a:pt x="213" y="7"/>
                    </a:lnTo>
                    <a:lnTo>
                      <a:pt x="239" y="15"/>
                    </a:lnTo>
                    <a:lnTo>
                      <a:pt x="263" y="27"/>
                    </a:lnTo>
                    <a:lnTo>
                      <a:pt x="283" y="42"/>
                    </a:lnTo>
                    <a:lnTo>
                      <a:pt x="298" y="61"/>
                    </a:lnTo>
                    <a:lnTo>
                      <a:pt x="304" y="71"/>
                    </a:lnTo>
                    <a:lnTo>
                      <a:pt x="309" y="82"/>
                    </a:lnTo>
                    <a:lnTo>
                      <a:pt x="311" y="94"/>
                    </a:lnTo>
                    <a:lnTo>
                      <a:pt x="312" y="107"/>
                    </a:lnTo>
                    <a:lnTo>
                      <a:pt x="311" y="120"/>
                    </a:lnTo>
                    <a:lnTo>
                      <a:pt x="309" y="132"/>
                    </a:lnTo>
                    <a:lnTo>
                      <a:pt x="299" y="154"/>
                    </a:lnTo>
                    <a:lnTo>
                      <a:pt x="292" y="163"/>
                    </a:lnTo>
                    <a:lnTo>
                      <a:pt x="283" y="172"/>
                    </a:lnTo>
                    <a:lnTo>
                      <a:pt x="263" y="187"/>
                    </a:lnTo>
                    <a:lnTo>
                      <a:pt x="240" y="198"/>
                    </a:lnTo>
                    <a:lnTo>
                      <a:pt x="214" y="207"/>
                    </a:lnTo>
                    <a:lnTo>
                      <a:pt x="185" y="212"/>
                    </a:lnTo>
                    <a:lnTo>
                      <a:pt x="156" y="214"/>
                    </a:lnTo>
                    <a:lnTo>
                      <a:pt x="127" y="212"/>
                    </a:lnTo>
                    <a:lnTo>
                      <a:pt x="99" y="207"/>
                    </a:lnTo>
                    <a:lnTo>
                      <a:pt x="72" y="199"/>
                    </a:lnTo>
                    <a:lnTo>
                      <a:pt x="49" y="187"/>
                    </a:lnTo>
                    <a:lnTo>
                      <a:pt x="29" y="172"/>
                    </a:lnTo>
                    <a:lnTo>
                      <a:pt x="13" y="154"/>
                    </a:lnTo>
                    <a:lnTo>
                      <a:pt x="8" y="144"/>
                    </a:lnTo>
                    <a:lnTo>
                      <a:pt x="4" y="132"/>
                    </a:lnTo>
                    <a:lnTo>
                      <a:pt x="1" y="120"/>
                    </a:lnTo>
                    <a:lnTo>
                      <a:pt x="0" y="107"/>
                    </a:lnTo>
                    <a:close/>
                  </a:path>
                </a:pathLst>
              </a:custGeom>
              <a:solidFill>
                <a:srgbClr val="FFFFFF"/>
              </a:solidFill>
              <a:ln w="4763">
                <a:solidFill>
                  <a:srgbClr val="000000"/>
                </a:solidFill>
                <a:round/>
                <a:headEnd/>
                <a:tailEnd/>
              </a:ln>
            </p:spPr>
            <p:txBody>
              <a:bodyPr/>
              <a:lstStyle/>
              <a:p>
                <a:pPr eaLnBrk="0" fontAlgn="base" hangingPunct="0">
                  <a:spcBef>
                    <a:spcPct val="0"/>
                  </a:spcBef>
                  <a:spcAft>
                    <a:spcPct val="0"/>
                  </a:spcAft>
                </a:pPr>
                <a:endParaRPr lang="en-US">
                  <a:solidFill>
                    <a:srgbClr val="FFFFFF"/>
                  </a:solidFill>
                  <a:latin typeface="Arial" charset="0"/>
                </a:endParaRPr>
              </a:p>
            </p:txBody>
          </p:sp>
          <p:sp>
            <p:nvSpPr>
              <p:cNvPr id="62493" name="Rectangle 36"/>
              <p:cNvSpPr>
                <a:spLocks noChangeArrowheads="1"/>
              </p:cNvSpPr>
              <p:nvPr/>
            </p:nvSpPr>
            <p:spPr bwMode="auto">
              <a:xfrm>
                <a:off x="570" y="2733"/>
                <a:ext cx="284" cy="97"/>
              </a:xfrm>
              <a:prstGeom prst="rect">
                <a:avLst/>
              </a:prstGeom>
              <a:noFill/>
              <a:ln w="9525">
                <a:noFill/>
                <a:miter lim="800000"/>
                <a:headEnd/>
                <a:tailEnd/>
              </a:ln>
            </p:spPr>
            <p:txBody>
              <a:bodyPr lIns="0" tIns="0" rIns="0" bIns="0">
                <a:spAutoFit/>
              </a:bodyPr>
              <a:lstStyle/>
              <a:p>
                <a:pPr algn="ctr" eaLnBrk="0" fontAlgn="base" hangingPunct="0">
                  <a:spcBef>
                    <a:spcPct val="0"/>
                  </a:spcBef>
                  <a:spcAft>
                    <a:spcPct val="0"/>
                  </a:spcAft>
                </a:pPr>
                <a:r>
                  <a:rPr lang="en-US" sz="800" b="1" dirty="0">
                    <a:solidFill>
                      <a:srgbClr val="000000"/>
                    </a:solidFill>
                    <a:latin typeface="Arial" charset="0"/>
                  </a:rPr>
                  <a:t>ANALYSIS AND ADVICE</a:t>
                </a:r>
                <a:endParaRPr lang="en-US" sz="2800" dirty="0">
                  <a:solidFill>
                    <a:srgbClr val="000080"/>
                  </a:solidFill>
                  <a:latin typeface="Arial" charset="0"/>
                </a:endParaRPr>
              </a:p>
            </p:txBody>
          </p:sp>
        </p:grpSp>
        <p:grpSp>
          <p:nvGrpSpPr>
            <p:cNvPr id="7" name="Group 37"/>
            <p:cNvGrpSpPr>
              <a:grpSpLocks/>
            </p:cNvGrpSpPr>
            <p:nvPr/>
          </p:nvGrpSpPr>
          <p:grpSpPr bwMode="auto">
            <a:xfrm>
              <a:off x="4706" y="983"/>
              <a:ext cx="316" cy="219"/>
              <a:chOff x="223" y="3239"/>
              <a:chExt cx="316" cy="219"/>
            </a:xfrm>
          </p:grpSpPr>
          <p:sp>
            <p:nvSpPr>
              <p:cNvPr id="62490" name="Freeform 38"/>
              <p:cNvSpPr>
                <a:spLocks/>
              </p:cNvSpPr>
              <p:nvPr/>
            </p:nvSpPr>
            <p:spPr bwMode="auto">
              <a:xfrm>
                <a:off x="223" y="3239"/>
                <a:ext cx="316" cy="219"/>
              </a:xfrm>
              <a:custGeom>
                <a:avLst/>
                <a:gdLst>
                  <a:gd name="T0" fmla="*/ 0 w 309"/>
                  <a:gd name="T1" fmla="*/ 107 h 214"/>
                  <a:gd name="T2" fmla="*/ 3 w 309"/>
                  <a:gd name="T3" fmla="*/ 82 h 214"/>
                  <a:gd name="T4" fmla="*/ 13 w 309"/>
                  <a:gd name="T5" fmla="*/ 60 h 214"/>
                  <a:gd name="T6" fmla="*/ 20 w 309"/>
                  <a:gd name="T7" fmla="*/ 51 h 214"/>
                  <a:gd name="T8" fmla="*/ 29 w 309"/>
                  <a:gd name="T9" fmla="*/ 42 h 214"/>
                  <a:gd name="T10" fmla="*/ 48 w 309"/>
                  <a:gd name="T11" fmla="*/ 27 h 214"/>
                  <a:gd name="T12" fmla="*/ 72 w 309"/>
                  <a:gd name="T13" fmla="*/ 16 h 214"/>
                  <a:gd name="T14" fmla="*/ 98 w 309"/>
                  <a:gd name="T15" fmla="*/ 7 h 214"/>
                  <a:gd name="T16" fmla="*/ 126 w 309"/>
                  <a:gd name="T17" fmla="*/ 2 h 214"/>
                  <a:gd name="T18" fmla="*/ 154 w 309"/>
                  <a:gd name="T19" fmla="*/ 0 h 214"/>
                  <a:gd name="T20" fmla="*/ 169 w 309"/>
                  <a:gd name="T21" fmla="*/ 0 h 214"/>
                  <a:gd name="T22" fmla="*/ 183 w 309"/>
                  <a:gd name="T23" fmla="*/ 2 h 214"/>
                  <a:gd name="T24" fmla="*/ 211 w 309"/>
                  <a:gd name="T25" fmla="*/ 7 h 214"/>
                  <a:gd name="T26" fmla="*/ 238 w 309"/>
                  <a:gd name="T27" fmla="*/ 15 h 214"/>
                  <a:gd name="T28" fmla="*/ 261 w 309"/>
                  <a:gd name="T29" fmla="*/ 27 h 214"/>
                  <a:gd name="T30" fmla="*/ 281 w 309"/>
                  <a:gd name="T31" fmla="*/ 42 h 214"/>
                  <a:gd name="T32" fmla="*/ 296 w 309"/>
                  <a:gd name="T33" fmla="*/ 60 h 214"/>
                  <a:gd name="T34" fmla="*/ 301 w 309"/>
                  <a:gd name="T35" fmla="*/ 70 h 214"/>
                  <a:gd name="T36" fmla="*/ 306 w 309"/>
                  <a:gd name="T37" fmla="*/ 82 h 214"/>
                  <a:gd name="T38" fmla="*/ 308 w 309"/>
                  <a:gd name="T39" fmla="*/ 94 h 214"/>
                  <a:gd name="T40" fmla="*/ 309 w 309"/>
                  <a:gd name="T41" fmla="*/ 107 h 214"/>
                  <a:gd name="T42" fmla="*/ 308 w 309"/>
                  <a:gd name="T43" fmla="*/ 120 h 214"/>
                  <a:gd name="T44" fmla="*/ 306 w 309"/>
                  <a:gd name="T45" fmla="*/ 132 h 214"/>
                  <a:gd name="T46" fmla="*/ 296 w 309"/>
                  <a:gd name="T47" fmla="*/ 154 h 214"/>
                  <a:gd name="T48" fmla="*/ 289 w 309"/>
                  <a:gd name="T49" fmla="*/ 163 h 214"/>
                  <a:gd name="T50" fmla="*/ 281 w 309"/>
                  <a:gd name="T51" fmla="*/ 172 h 214"/>
                  <a:gd name="T52" fmla="*/ 261 w 309"/>
                  <a:gd name="T53" fmla="*/ 187 h 214"/>
                  <a:gd name="T54" fmla="*/ 238 w 309"/>
                  <a:gd name="T55" fmla="*/ 198 h 214"/>
                  <a:gd name="T56" fmla="*/ 212 w 309"/>
                  <a:gd name="T57" fmla="*/ 207 h 214"/>
                  <a:gd name="T58" fmla="*/ 184 w 309"/>
                  <a:gd name="T59" fmla="*/ 212 h 214"/>
                  <a:gd name="T60" fmla="*/ 155 w 309"/>
                  <a:gd name="T61" fmla="*/ 214 h 214"/>
                  <a:gd name="T62" fmla="*/ 126 w 309"/>
                  <a:gd name="T63" fmla="*/ 212 h 214"/>
                  <a:gd name="T64" fmla="*/ 98 w 309"/>
                  <a:gd name="T65" fmla="*/ 207 h 214"/>
                  <a:gd name="T66" fmla="*/ 72 w 309"/>
                  <a:gd name="T67" fmla="*/ 199 h 214"/>
                  <a:gd name="T68" fmla="*/ 49 w 309"/>
                  <a:gd name="T69" fmla="*/ 187 h 214"/>
                  <a:gd name="T70" fmla="*/ 29 w 309"/>
                  <a:gd name="T71" fmla="*/ 172 h 214"/>
                  <a:gd name="T72" fmla="*/ 14 w 309"/>
                  <a:gd name="T73" fmla="*/ 154 h 214"/>
                  <a:gd name="T74" fmla="*/ 8 w 309"/>
                  <a:gd name="T75" fmla="*/ 143 h 214"/>
                  <a:gd name="T76" fmla="*/ 4 w 309"/>
                  <a:gd name="T77" fmla="*/ 132 h 214"/>
                  <a:gd name="T78" fmla="*/ 1 w 309"/>
                  <a:gd name="T79" fmla="*/ 120 h 214"/>
                  <a:gd name="T80" fmla="*/ 0 w 309"/>
                  <a:gd name="T81" fmla="*/ 107 h 21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09"/>
                  <a:gd name="T124" fmla="*/ 0 h 214"/>
                  <a:gd name="T125" fmla="*/ 309 w 309"/>
                  <a:gd name="T126" fmla="*/ 214 h 21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09" h="214">
                    <a:moveTo>
                      <a:pt x="0" y="107"/>
                    </a:moveTo>
                    <a:lnTo>
                      <a:pt x="3" y="82"/>
                    </a:lnTo>
                    <a:lnTo>
                      <a:pt x="13" y="60"/>
                    </a:lnTo>
                    <a:lnTo>
                      <a:pt x="20" y="51"/>
                    </a:lnTo>
                    <a:lnTo>
                      <a:pt x="29" y="42"/>
                    </a:lnTo>
                    <a:lnTo>
                      <a:pt x="48" y="27"/>
                    </a:lnTo>
                    <a:lnTo>
                      <a:pt x="72" y="16"/>
                    </a:lnTo>
                    <a:lnTo>
                      <a:pt x="98" y="7"/>
                    </a:lnTo>
                    <a:lnTo>
                      <a:pt x="126" y="2"/>
                    </a:lnTo>
                    <a:lnTo>
                      <a:pt x="154" y="0"/>
                    </a:lnTo>
                    <a:lnTo>
                      <a:pt x="169" y="0"/>
                    </a:lnTo>
                    <a:lnTo>
                      <a:pt x="183" y="2"/>
                    </a:lnTo>
                    <a:lnTo>
                      <a:pt x="211" y="7"/>
                    </a:lnTo>
                    <a:lnTo>
                      <a:pt x="238" y="15"/>
                    </a:lnTo>
                    <a:lnTo>
                      <a:pt x="261" y="27"/>
                    </a:lnTo>
                    <a:lnTo>
                      <a:pt x="281" y="42"/>
                    </a:lnTo>
                    <a:lnTo>
                      <a:pt x="296" y="60"/>
                    </a:lnTo>
                    <a:lnTo>
                      <a:pt x="301" y="70"/>
                    </a:lnTo>
                    <a:lnTo>
                      <a:pt x="306" y="82"/>
                    </a:lnTo>
                    <a:lnTo>
                      <a:pt x="308" y="94"/>
                    </a:lnTo>
                    <a:lnTo>
                      <a:pt x="309" y="107"/>
                    </a:lnTo>
                    <a:lnTo>
                      <a:pt x="308" y="120"/>
                    </a:lnTo>
                    <a:lnTo>
                      <a:pt x="306" y="132"/>
                    </a:lnTo>
                    <a:lnTo>
                      <a:pt x="296" y="154"/>
                    </a:lnTo>
                    <a:lnTo>
                      <a:pt x="289" y="163"/>
                    </a:lnTo>
                    <a:lnTo>
                      <a:pt x="281" y="172"/>
                    </a:lnTo>
                    <a:lnTo>
                      <a:pt x="261" y="187"/>
                    </a:lnTo>
                    <a:lnTo>
                      <a:pt x="238" y="198"/>
                    </a:lnTo>
                    <a:lnTo>
                      <a:pt x="212" y="207"/>
                    </a:lnTo>
                    <a:lnTo>
                      <a:pt x="184" y="212"/>
                    </a:lnTo>
                    <a:lnTo>
                      <a:pt x="155" y="214"/>
                    </a:lnTo>
                    <a:lnTo>
                      <a:pt x="126" y="212"/>
                    </a:lnTo>
                    <a:lnTo>
                      <a:pt x="98" y="207"/>
                    </a:lnTo>
                    <a:lnTo>
                      <a:pt x="72" y="199"/>
                    </a:lnTo>
                    <a:lnTo>
                      <a:pt x="49" y="187"/>
                    </a:lnTo>
                    <a:lnTo>
                      <a:pt x="29" y="172"/>
                    </a:lnTo>
                    <a:lnTo>
                      <a:pt x="14" y="154"/>
                    </a:lnTo>
                    <a:lnTo>
                      <a:pt x="8" y="143"/>
                    </a:lnTo>
                    <a:lnTo>
                      <a:pt x="4" y="132"/>
                    </a:lnTo>
                    <a:lnTo>
                      <a:pt x="1" y="120"/>
                    </a:lnTo>
                    <a:lnTo>
                      <a:pt x="0" y="107"/>
                    </a:lnTo>
                    <a:close/>
                  </a:path>
                </a:pathLst>
              </a:custGeom>
              <a:solidFill>
                <a:srgbClr val="FFFFFF"/>
              </a:solidFill>
              <a:ln w="4763">
                <a:solidFill>
                  <a:srgbClr val="000000"/>
                </a:solidFill>
                <a:round/>
                <a:headEnd/>
                <a:tailEnd/>
              </a:ln>
            </p:spPr>
            <p:txBody>
              <a:bodyPr/>
              <a:lstStyle/>
              <a:p>
                <a:pPr eaLnBrk="0" fontAlgn="base" hangingPunct="0">
                  <a:spcBef>
                    <a:spcPct val="0"/>
                  </a:spcBef>
                  <a:spcAft>
                    <a:spcPct val="0"/>
                  </a:spcAft>
                </a:pPr>
                <a:endParaRPr lang="en-US">
                  <a:solidFill>
                    <a:srgbClr val="FFFFFF"/>
                  </a:solidFill>
                  <a:latin typeface="Arial" charset="0"/>
                </a:endParaRPr>
              </a:p>
            </p:txBody>
          </p:sp>
          <p:sp>
            <p:nvSpPr>
              <p:cNvPr id="62491" name="Rectangle 39"/>
              <p:cNvSpPr>
                <a:spLocks noChangeArrowheads="1"/>
              </p:cNvSpPr>
              <p:nvPr/>
            </p:nvSpPr>
            <p:spPr bwMode="auto">
              <a:xfrm>
                <a:off x="247" y="3303"/>
                <a:ext cx="281" cy="97"/>
              </a:xfrm>
              <a:prstGeom prst="rect">
                <a:avLst/>
              </a:prstGeom>
              <a:noFill/>
              <a:ln w="9525">
                <a:noFill/>
                <a:miter lim="800000"/>
                <a:headEnd/>
                <a:tailEnd/>
              </a:ln>
            </p:spPr>
            <p:txBody>
              <a:bodyPr wrap="square" lIns="0" tIns="0" rIns="0" bIns="0">
                <a:spAutoFit/>
              </a:bodyPr>
              <a:lstStyle/>
              <a:p>
                <a:pPr algn="ctr" eaLnBrk="0" fontAlgn="base" hangingPunct="0">
                  <a:spcBef>
                    <a:spcPct val="0"/>
                  </a:spcBef>
                  <a:spcAft>
                    <a:spcPct val="0"/>
                  </a:spcAft>
                </a:pPr>
                <a:r>
                  <a:rPr lang="en-US" sz="800" b="1" dirty="0">
                    <a:solidFill>
                      <a:srgbClr val="000000"/>
                    </a:solidFill>
                    <a:latin typeface="Arial" charset="0"/>
                  </a:rPr>
                  <a:t>REVIEW AND EVALUATION </a:t>
                </a:r>
                <a:endParaRPr lang="en-US" sz="2800" dirty="0">
                  <a:solidFill>
                    <a:srgbClr val="000080"/>
                  </a:solidFill>
                  <a:latin typeface="Arial" charset="0"/>
                </a:endParaRPr>
              </a:p>
            </p:txBody>
          </p:sp>
        </p:grpSp>
        <p:grpSp>
          <p:nvGrpSpPr>
            <p:cNvPr id="8" name="Group 40"/>
            <p:cNvGrpSpPr>
              <a:grpSpLocks/>
            </p:cNvGrpSpPr>
            <p:nvPr/>
          </p:nvGrpSpPr>
          <p:grpSpPr bwMode="auto">
            <a:xfrm>
              <a:off x="5166" y="1094"/>
              <a:ext cx="316" cy="196"/>
              <a:chOff x="683" y="3350"/>
              <a:chExt cx="316" cy="196"/>
            </a:xfrm>
          </p:grpSpPr>
          <p:sp>
            <p:nvSpPr>
              <p:cNvPr id="62488" name="Freeform 41"/>
              <p:cNvSpPr>
                <a:spLocks/>
              </p:cNvSpPr>
              <p:nvPr/>
            </p:nvSpPr>
            <p:spPr bwMode="auto">
              <a:xfrm>
                <a:off x="683" y="3350"/>
                <a:ext cx="316" cy="196"/>
              </a:xfrm>
              <a:custGeom>
                <a:avLst/>
                <a:gdLst>
                  <a:gd name="T0" fmla="*/ 0 w 309"/>
                  <a:gd name="T1" fmla="*/ 95 h 191"/>
                  <a:gd name="T2" fmla="*/ 3 w 309"/>
                  <a:gd name="T3" fmla="*/ 73 h 191"/>
                  <a:gd name="T4" fmla="*/ 7 w 309"/>
                  <a:gd name="T5" fmla="*/ 63 h 191"/>
                  <a:gd name="T6" fmla="*/ 13 w 309"/>
                  <a:gd name="T7" fmla="*/ 54 h 191"/>
                  <a:gd name="T8" fmla="*/ 28 w 309"/>
                  <a:gd name="T9" fmla="*/ 37 h 191"/>
                  <a:gd name="T10" fmla="*/ 48 w 309"/>
                  <a:gd name="T11" fmla="*/ 24 h 191"/>
                  <a:gd name="T12" fmla="*/ 71 w 309"/>
                  <a:gd name="T13" fmla="*/ 14 h 191"/>
                  <a:gd name="T14" fmla="*/ 97 w 309"/>
                  <a:gd name="T15" fmla="*/ 6 h 191"/>
                  <a:gd name="T16" fmla="*/ 125 w 309"/>
                  <a:gd name="T17" fmla="*/ 1 h 191"/>
                  <a:gd name="T18" fmla="*/ 154 w 309"/>
                  <a:gd name="T19" fmla="*/ 0 h 191"/>
                  <a:gd name="T20" fmla="*/ 168 w 309"/>
                  <a:gd name="T21" fmla="*/ 0 h 191"/>
                  <a:gd name="T22" fmla="*/ 183 w 309"/>
                  <a:gd name="T23" fmla="*/ 1 h 191"/>
                  <a:gd name="T24" fmla="*/ 211 w 309"/>
                  <a:gd name="T25" fmla="*/ 6 h 191"/>
                  <a:gd name="T26" fmla="*/ 237 w 309"/>
                  <a:gd name="T27" fmla="*/ 13 h 191"/>
                  <a:gd name="T28" fmla="*/ 260 w 309"/>
                  <a:gd name="T29" fmla="*/ 24 h 191"/>
                  <a:gd name="T30" fmla="*/ 280 w 309"/>
                  <a:gd name="T31" fmla="*/ 37 h 191"/>
                  <a:gd name="T32" fmla="*/ 295 w 309"/>
                  <a:gd name="T33" fmla="*/ 53 h 191"/>
                  <a:gd name="T34" fmla="*/ 301 w 309"/>
                  <a:gd name="T35" fmla="*/ 62 h 191"/>
                  <a:gd name="T36" fmla="*/ 305 w 309"/>
                  <a:gd name="T37" fmla="*/ 73 h 191"/>
                  <a:gd name="T38" fmla="*/ 308 w 309"/>
                  <a:gd name="T39" fmla="*/ 84 h 191"/>
                  <a:gd name="T40" fmla="*/ 309 w 309"/>
                  <a:gd name="T41" fmla="*/ 95 h 191"/>
                  <a:gd name="T42" fmla="*/ 308 w 309"/>
                  <a:gd name="T43" fmla="*/ 107 h 191"/>
                  <a:gd name="T44" fmla="*/ 305 w 309"/>
                  <a:gd name="T45" fmla="*/ 118 h 191"/>
                  <a:gd name="T46" fmla="*/ 301 w 309"/>
                  <a:gd name="T47" fmla="*/ 128 h 191"/>
                  <a:gd name="T48" fmla="*/ 295 w 309"/>
                  <a:gd name="T49" fmla="*/ 137 h 191"/>
                  <a:gd name="T50" fmla="*/ 280 w 309"/>
                  <a:gd name="T51" fmla="*/ 154 h 191"/>
                  <a:gd name="T52" fmla="*/ 260 w 309"/>
                  <a:gd name="T53" fmla="*/ 167 h 191"/>
                  <a:gd name="T54" fmla="*/ 237 w 309"/>
                  <a:gd name="T55" fmla="*/ 178 h 191"/>
                  <a:gd name="T56" fmla="*/ 211 w 309"/>
                  <a:gd name="T57" fmla="*/ 185 h 191"/>
                  <a:gd name="T58" fmla="*/ 183 w 309"/>
                  <a:gd name="T59" fmla="*/ 190 h 191"/>
                  <a:gd name="T60" fmla="*/ 154 w 309"/>
                  <a:gd name="T61" fmla="*/ 191 h 191"/>
                  <a:gd name="T62" fmla="*/ 125 w 309"/>
                  <a:gd name="T63" fmla="*/ 190 h 191"/>
                  <a:gd name="T64" fmla="*/ 97 w 309"/>
                  <a:gd name="T65" fmla="*/ 186 h 191"/>
                  <a:gd name="T66" fmla="*/ 71 w 309"/>
                  <a:gd name="T67" fmla="*/ 178 h 191"/>
                  <a:gd name="T68" fmla="*/ 48 w 309"/>
                  <a:gd name="T69" fmla="*/ 168 h 191"/>
                  <a:gd name="T70" fmla="*/ 28 w 309"/>
                  <a:gd name="T71" fmla="*/ 154 h 191"/>
                  <a:gd name="T72" fmla="*/ 13 w 309"/>
                  <a:gd name="T73" fmla="*/ 138 h 191"/>
                  <a:gd name="T74" fmla="*/ 7 w 309"/>
                  <a:gd name="T75" fmla="*/ 129 h 191"/>
                  <a:gd name="T76" fmla="*/ 3 w 309"/>
                  <a:gd name="T77" fmla="*/ 118 h 191"/>
                  <a:gd name="T78" fmla="*/ 0 w 309"/>
                  <a:gd name="T79" fmla="*/ 107 h 191"/>
                  <a:gd name="T80" fmla="*/ 0 w 309"/>
                  <a:gd name="T81" fmla="*/ 95 h 191"/>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09"/>
                  <a:gd name="T124" fmla="*/ 0 h 191"/>
                  <a:gd name="T125" fmla="*/ 309 w 309"/>
                  <a:gd name="T126" fmla="*/ 191 h 191"/>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09" h="191">
                    <a:moveTo>
                      <a:pt x="0" y="95"/>
                    </a:moveTo>
                    <a:lnTo>
                      <a:pt x="3" y="73"/>
                    </a:lnTo>
                    <a:lnTo>
                      <a:pt x="7" y="63"/>
                    </a:lnTo>
                    <a:lnTo>
                      <a:pt x="13" y="54"/>
                    </a:lnTo>
                    <a:lnTo>
                      <a:pt x="28" y="37"/>
                    </a:lnTo>
                    <a:lnTo>
                      <a:pt x="48" y="24"/>
                    </a:lnTo>
                    <a:lnTo>
                      <a:pt x="71" y="14"/>
                    </a:lnTo>
                    <a:lnTo>
                      <a:pt x="97" y="6"/>
                    </a:lnTo>
                    <a:lnTo>
                      <a:pt x="125" y="1"/>
                    </a:lnTo>
                    <a:lnTo>
                      <a:pt x="154" y="0"/>
                    </a:lnTo>
                    <a:lnTo>
                      <a:pt x="168" y="0"/>
                    </a:lnTo>
                    <a:lnTo>
                      <a:pt x="183" y="1"/>
                    </a:lnTo>
                    <a:lnTo>
                      <a:pt x="211" y="6"/>
                    </a:lnTo>
                    <a:lnTo>
                      <a:pt x="237" y="13"/>
                    </a:lnTo>
                    <a:lnTo>
                      <a:pt x="260" y="24"/>
                    </a:lnTo>
                    <a:lnTo>
                      <a:pt x="280" y="37"/>
                    </a:lnTo>
                    <a:lnTo>
                      <a:pt x="295" y="53"/>
                    </a:lnTo>
                    <a:lnTo>
                      <a:pt x="301" y="62"/>
                    </a:lnTo>
                    <a:lnTo>
                      <a:pt x="305" y="73"/>
                    </a:lnTo>
                    <a:lnTo>
                      <a:pt x="308" y="84"/>
                    </a:lnTo>
                    <a:lnTo>
                      <a:pt x="309" y="95"/>
                    </a:lnTo>
                    <a:lnTo>
                      <a:pt x="308" y="107"/>
                    </a:lnTo>
                    <a:lnTo>
                      <a:pt x="305" y="118"/>
                    </a:lnTo>
                    <a:lnTo>
                      <a:pt x="301" y="128"/>
                    </a:lnTo>
                    <a:lnTo>
                      <a:pt x="295" y="137"/>
                    </a:lnTo>
                    <a:lnTo>
                      <a:pt x="280" y="154"/>
                    </a:lnTo>
                    <a:lnTo>
                      <a:pt x="260" y="167"/>
                    </a:lnTo>
                    <a:lnTo>
                      <a:pt x="237" y="178"/>
                    </a:lnTo>
                    <a:lnTo>
                      <a:pt x="211" y="185"/>
                    </a:lnTo>
                    <a:lnTo>
                      <a:pt x="183" y="190"/>
                    </a:lnTo>
                    <a:lnTo>
                      <a:pt x="154" y="191"/>
                    </a:lnTo>
                    <a:lnTo>
                      <a:pt x="125" y="190"/>
                    </a:lnTo>
                    <a:lnTo>
                      <a:pt x="97" y="186"/>
                    </a:lnTo>
                    <a:lnTo>
                      <a:pt x="71" y="178"/>
                    </a:lnTo>
                    <a:lnTo>
                      <a:pt x="48" y="168"/>
                    </a:lnTo>
                    <a:lnTo>
                      <a:pt x="28" y="154"/>
                    </a:lnTo>
                    <a:lnTo>
                      <a:pt x="13" y="138"/>
                    </a:lnTo>
                    <a:lnTo>
                      <a:pt x="7" y="129"/>
                    </a:lnTo>
                    <a:lnTo>
                      <a:pt x="3" y="118"/>
                    </a:lnTo>
                    <a:lnTo>
                      <a:pt x="0" y="107"/>
                    </a:lnTo>
                    <a:lnTo>
                      <a:pt x="0" y="95"/>
                    </a:lnTo>
                    <a:close/>
                  </a:path>
                </a:pathLst>
              </a:custGeom>
              <a:solidFill>
                <a:srgbClr val="FFFFFF"/>
              </a:solidFill>
              <a:ln w="4763">
                <a:solidFill>
                  <a:srgbClr val="000000"/>
                </a:solidFill>
                <a:round/>
                <a:headEnd/>
                <a:tailEnd/>
              </a:ln>
            </p:spPr>
            <p:txBody>
              <a:bodyPr/>
              <a:lstStyle/>
              <a:p>
                <a:pPr eaLnBrk="0" fontAlgn="base" hangingPunct="0">
                  <a:spcBef>
                    <a:spcPct val="0"/>
                  </a:spcBef>
                  <a:spcAft>
                    <a:spcPct val="0"/>
                  </a:spcAft>
                </a:pPr>
                <a:endParaRPr lang="en-US">
                  <a:solidFill>
                    <a:srgbClr val="FFFFFF"/>
                  </a:solidFill>
                  <a:latin typeface="Arial" charset="0"/>
                </a:endParaRPr>
              </a:p>
            </p:txBody>
          </p:sp>
          <p:sp>
            <p:nvSpPr>
              <p:cNvPr id="62489" name="Rectangle 42"/>
              <p:cNvSpPr>
                <a:spLocks noChangeArrowheads="1"/>
              </p:cNvSpPr>
              <p:nvPr/>
            </p:nvSpPr>
            <p:spPr bwMode="auto">
              <a:xfrm>
                <a:off x="726" y="3400"/>
                <a:ext cx="245" cy="97"/>
              </a:xfrm>
              <a:prstGeom prst="rect">
                <a:avLst/>
              </a:prstGeom>
              <a:noFill/>
              <a:ln w="9525">
                <a:noFill/>
                <a:miter lim="800000"/>
                <a:headEnd/>
                <a:tailEnd/>
              </a:ln>
            </p:spPr>
            <p:txBody>
              <a:bodyPr lIns="0" tIns="0" rIns="0" bIns="0">
                <a:spAutoFit/>
              </a:bodyPr>
              <a:lstStyle/>
              <a:p>
                <a:pPr algn="ctr" eaLnBrk="0" fontAlgn="base" hangingPunct="0">
                  <a:spcBef>
                    <a:spcPct val="0"/>
                  </a:spcBef>
                  <a:spcAft>
                    <a:spcPct val="0"/>
                  </a:spcAft>
                </a:pPr>
                <a:r>
                  <a:rPr lang="en-US" sz="800" b="1" dirty="0">
                    <a:solidFill>
                      <a:srgbClr val="000000"/>
                    </a:solidFill>
                    <a:latin typeface="Arial" charset="0"/>
                  </a:rPr>
                  <a:t>IMPLEMENT-ATION</a:t>
                </a:r>
                <a:endParaRPr lang="en-US" sz="2800" dirty="0">
                  <a:solidFill>
                    <a:srgbClr val="000080"/>
                  </a:solidFill>
                  <a:latin typeface="Arial" charset="0"/>
                </a:endParaRPr>
              </a:p>
            </p:txBody>
          </p:sp>
        </p:grpSp>
        <p:grpSp>
          <p:nvGrpSpPr>
            <p:cNvPr id="9" name="Group 43"/>
            <p:cNvGrpSpPr>
              <a:grpSpLocks/>
            </p:cNvGrpSpPr>
            <p:nvPr/>
          </p:nvGrpSpPr>
          <p:grpSpPr bwMode="auto">
            <a:xfrm>
              <a:off x="5323" y="740"/>
              <a:ext cx="286" cy="218"/>
              <a:chOff x="866" y="3002"/>
              <a:chExt cx="286" cy="218"/>
            </a:xfrm>
          </p:grpSpPr>
          <p:sp>
            <p:nvSpPr>
              <p:cNvPr id="62486" name="Freeform 44"/>
              <p:cNvSpPr>
                <a:spLocks/>
              </p:cNvSpPr>
              <p:nvPr/>
            </p:nvSpPr>
            <p:spPr bwMode="auto">
              <a:xfrm>
                <a:off x="866" y="3002"/>
                <a:ext cx="286" cy="218"/>
              </a:xfrm>
              <a:custGeom>
                <a:avLst/>
                <a:gdLst>
                  <a:gd name="T0" fmla="*/ 0 w 279"/>
                  <a:gd name="T1" fmla="*/ 107 h 213"/>
                  <a:gd name="T2" fmla="*/ 3 w 279"/>
                  <a:gd name="T3" fmla="*/ 82 h 213"/>
                  <a:gd name="T4" fmla="*/ 12 w 279"/>
                  <a:gd name="T5" fmla="*/ 60 h 213"/>
                  <a:gd name="T6" fmla="*/ 18 w 279"/>
                  <a:gd name="T7" fmla="*/ 51 h 213"/>
                  <a:gd name="T8" fmla="*/ 25 w 279"/>
                  <a:gd name="T9" fmla="*/ 42 h 213"/>
                  <a:gd name="T10" fmla="*/ 43 w 279"/>
                  <a:gd name="T11" fmla="*/ 27 h 213"/>
                  <a:gd name="T12" fmla="*/ 65 w 279"/>
                  <a:gd name="T13" fmla="*/ 15 h 213"/>
                  <a:gd name="T14" fmla="*/ 88 w 279"/>
                  <a:gd name="T15" fmla="*/ 7 h 213"/>
                  <a:gd name="T16" fmla="*/ 113 w 279"/>
                  <a:gd name="T17" fmla="*/ 2 h 213"/>
                  <a:gd name="T18" fmla="*/ 140 w 279"/>
                  <a:gd name="T19" fmla="*/ 0 h 213"/>
                  <a:gd name="T20" fmla="*/ 152 w 279"/>
                  <a:gd name="T21" fmla="*/ 0 h 213"/>
                  <a:gd name="T22" fmla="*/ 165 w 279"/>
                  <a:gd name="T23" fmla="*/ 2 h 213"/>
                  <a:gd name="T24" fmla="*/ 191 w 279"/>
                  <a:gd name="T25" fmla="*/ 7 h 213"/>
                  <a:gd name="T26" fmla="*/ 214 w 279"/>
                  <a:gd name="T27" fmla="*/ 15 h 213"/>
                  <a:gd name="T28" fmla="*/ 235 w 279"/>
                  <a:gd name="T29" fmla="*/ 27 h 213"/>
                  <a:gd name="T30" fmla="*/ 253 w 279"/>
                  <a:gd name="T31" fmla="*/ 41 h 213"/>
                  <a:gd name="T32" fmla="*/ 267 w 279"/>
                  <a:gd name="T33" fmla="*/ 60 h 213"/>
                  <a:gd name="T34" fmla="*/ 272 w 279"/>
                  <a:gd name="T35" fmla="*/ 70 h 213"/>
                  <a:gd name="T36" fmla="*/ 276 w 279"/>
                  <a:gd name="T37" fmla="*/ 81 h 213"/>
                  <a:gd name="T38" fmla="*/ 278 w 279"/>
                  <a:gd name="T39" fmla="*/ 94 h 213"/>
                  <a:gd name="T40" fmla="*/ 279 w 279"/>
                  <a:gd name="T41" fmla="*/ 107 h 213"/>
                  <a:gd name="T42" fmla="*/ 278 w 279"/>
                  <a:gd name="T43" fmla="*/ 119 h 213"/>
                  <a:gd name="T44" fmla="*/ 276 w 279"/>
                  <a:gd name="T45" fmla="*/ 131 h 213"/>
                  <a:gd name="T46" fmla="*/ 267 w 279"/>
                  <a:gd name="T47" fmla="*/ 153 h 213"/>
                  <a:gd name="T48" fmla="*/ 261 w 279"/>
                  <a:gd name="T49" fmla="*/ 163 h 213"/>
                  <a:gd name="T50" fmla="*/ 254 w 279"/>
                  <a:gd name="T51" fmla="*/ 171 h 213"/>
                  <a:gd name="T52" fmla="*/ 235 w 279"/>
                  <a:gd name="T53" fmla="*/ 186 h 213"/>
                  <a:gd name="T54" fmla="*/ 215 w 279"/>
                  <a:gd name="T55" fmla="*/ 198 h 213"/>
                  <a:gd name="T56" fmla="*/ 191 w 279"/>
                  <a:gd name="T57" fmla="*/ 206 h 213"/>
                  <a:gd name="T58" fmla="*/ 166 w 279"/>
                  <a:gd name="T59" fmla="*/ 211 h 213"/>
                  <a:gd name="T60" fmla="*/ 140 w 279"/>
                  <a:gd name="T61" fmla="*/ 213 h 213"/>
                  <a:gd name="T62" fmla="*/ 114 w 279"/>
                  <a:gd name="T63" fmla="*/ 211 h 213"/>
                  <a:gd name="T64" fmla="*/ 88 w 279"/>
                  <a:gd name="T65" fmla="*/ 206 h 213"/>
                  <a:gd name="T66" fmla="*/ 65 w 279"/>
                  <a:gd name="T67" fmla="*/ 198 h 213"/>
                  <a:gd name="T68" fmla="*/ 43 w 279"/>
                  <a:gd name="T69" fmla="*/ 186 h 213"/>
                  <a:gd name="T70" fmla="*/ 25 w 279"/>
                  <a:gd name="T71" fmla="*/ 172 h 213"/>
                  <a:gd name="T72" fmla="*/ 12 w 279"/>
                  <a:gd name="T73" fmla="*/ 153 h 213"/>
                  <a:gd name="T74" fmla="*/ 7 w 279"/>
                  <a:gd name="T75" fmla="*/ 143 h 213"/>
                  <a:gd name="T76" fmla="*/ 3 w 279"/>
                  <a:gd name="T77" fmla="*/ 132 h 213"/>
                  <a:gd name="T78" fmla="*/ 0 w 279"/>
                  <a:gd name="T79" fmla="*/ 120 h 213"/>
                  <a:gd name="T80" fmla="*/ 0 w 279"/>
                  <a:gd name="T81" fmla="*/ 107 h 213"/>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79"/>
                  <a:gd name="T124" fmla="*/ 0 h 213"/>
                  <a:gd name="T125" fmla="*/ 279 w 279"/>
                  <a:gd name="T126" fmla="*/ 213 h 213"/>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79" h="213">
                    <a:moveTo>
                      <a:pt x="0" y="107"/>
                    </a:moveTo>
                    <a:lnTo>
                      <a:pt x="3" y="82"/>
                    </a:lnTo>
                    <a:lnTo>
                      <a:pt x="12" y="60"/>
                    </a:lnTo>
                    <a:lnTo>
                      <a:pt x="18" y="51"/>
                    </a:lnTo>
                    <a:lnTo>
                      <a:pt x="25" y="42"/>
                    </a:lnTo>
                    <a:lnTo>
                      <a:pt x="43" y="27"/>
                    </a:lnTo>
                    <a:lnTo>
                      <a:pt x="65" y="15"/>
                    </a:lnTo>
                    <a:lnTo>
                      <a:pt x="88" y="7"/>
                    </a:lnTo>
                    <a:lnTo>
                      <a:pt x="113" y="2"/>
                    </a:lnTo>
                    <a:lnTo>
                      <a:pt x="140" y="0"/>
                    </a:lnTo>
                    <a:lnTo>
                      <a:pt x="152" y="0"/>
                    </a:lnTo>
                    <a:lnTo>
                      <a:pt x="165" y="2"/>
                    </a:lnTo>
                    <a:lnTo>
                      <a:pt x="191" y="7"/>
                    </a:lnTo>
                    <a:lnTo>
                      <a:pt x="214" y="15"/>
                    </a:lnTo>
                    <a:lnTo>
                      <a:pt x="235" y="27"/>
                    </a:lnTo>
                    <a:lnTo>
                      <a:pt x="253" y="41"/>
                    </a:lnTo>
                    <a:lnTo>
                      <a:pt x="267" y="60"/>
                    </a:lnTo>
                    <a:lnTo>
                      <a:pt x="272" y="70"/>
                    </a:lnTo>
                    <a:lnTo>
                      <a:pt x="276" y="81"/>
                    </a:lnTo>
                    <a:lnTo>
                      <a:pt x="278" y="94"/>
                    </a:lnTo>
                    <a:lnTo>
                      <a:pt x="279" y="107"/>
                    </a:lnTo>
                    <a:lnTo>
                      <a:pt x="278" y="119"/>
                    </a:lnTo>
                    <a:lnTo>
                      <a:pt x="276" y="131"/>
                    </a:lnTo>
                    <a:lnTo>
                      <a:pt x="267" y="153"/>
                    </a:lnTo>
                    <a:lnTo>
                      <a:pt x="261" y="163"/>
                    </a:lnTo>
                    <a:lnTo>
                      <a:pt x="254" y="171"/>
                    </a:lnTo>
                    <a:lnTo>
                      <a:pt x="235" y="186"/>
                    </a:lnTo>
                    <a:lnTo>
                      <a:pt x="215" y="198"/>
                    </a:lnTo>
                    <a:lnTo>
                      <a:pt x="191" y="206"/>
                    </a:lnTo>
                    <a:lnTo>
                      <a:pt x="166" y="211"/>
                    </a:lnTo>
                    <a:lnTo>
                      <a:pt x="140" y="213"/>
                    </a:lnTo>
                    <a:lnTo>
                      <a:pt x="114" y="211"/>
                    </a:lnTo>
                    <a:lnTo>
                      <a:pt x="88" y="206"/>
                    </a:lnTo>
                    <a:lnTo>
                      <a:pt x="65" y="198"/>
                    </a:lnTo>
                    <a:lnTo>
                      <a:pt x="43" y="186"/>
                    </a:lnTo>
                    <a:lnTo>
                      <a:pt x="25" y="172"/>
                    </a:lnTo>
                    <a:lnTo>
                      <a:pt x="12" y="153"/>
                    </a:lnTo>
                    <a:lnTo>
                      <a:pt x="7" y="143"/>
                    </a:lnTo>
                    <a:lnTo>
                      <a:pt x="3" y="132"/>
                    </a:lnTo>
                    <a:lnTo>
                      <a:pt x="0" y="120"/>
                    </a:lnTo>
                    <a:lnTo>
                      <a:pt x="0" y="107"/>
                    </a:lnTo>
                    <a:close/>
                  </a:path>
                </a:pathLst>
              </a:custGeom>
              <a:solidFill>
                <a:srgbClr val="FFFFFF"/>
              </a:solidFill>
              <a:ln w="4763">
                <a:solidFill>
                  <a:srgbClr val="000000"/>
                </a:solidFill>
                <a:round/>
                <a:headEnd/>
                <a:tailEnd/>
              </a:ln>
            </p:spPr>
            <p:txBody>
              <a:bodyPr/>
              <a:lstStyle/>
              <a:p>
                <a:pPr eaLnBrk="0" fontAlgn="base" hangingPunct="0">
                  <a:spcBef>
                    <a:spcPct val="0"/>
                  </a:spcBef>
                  <a:spcAft>
                    <a:spcPct val="0"/>
                  </a:spcAft>
                </a:pPr>
                <a:endParaRPr lang="en-US">
                  <a:solidFill>
                    <a:srgbClr val="FFFFFF"/>
                  </a:solidFill>
                  <a:latin typeface="Arial" charset="0"/>
                </a:endParaRPr>
              </a:p>
            </p:txBody>
          </p:sp>
          <p:sp>
            <p:nvSpPr>
              <p:cNvPr id="62487" name="Rectangle 45"/>
              <p:cNvSpPr>
                <a:spLocks noChangeArrowheads="1"/>
              </p:cNvSpPr>
              <p:nvPr/>
            </p:nvSpPr>
            <p:spPr bwMode="auto">
              <a:xfrm>
                <a:off x="900" y="3069"/>
                <a:ext cx="222" cy="97"/>
              </a:xfrm>
              <a:prstGeom prst="rect">
                <a:avLst/>
              </a:prstGeom>
              <a:noFill/>
              <a:ln w="9525">
                <a:noFill/>
                <a:miter lim="800000"/>
                <a:headEnd/>
                <a:tailEnd/>
              </a:ln>
            </p:spPr>
            <p:txBody>
              <a:bodyPr lIns="0" tIns="0" rIns="0" bIns="0">
                <a:spAutoFit/>
              </a:bodyPr>
              <a:lstStyle/>
              <a:p>
                <a:pPr algn="ctr" eaLnBrk="0" fontAlgn="base" hangingPunct="0">
                  <a:spcBef>
                    <a:spcPct val="0"/>
                  </a:spcBef>
                  <a:spcAft>
                    <a:spcPct val="0"/>
                  </a:spcAft>
                </a:pPr>
                <a:r>
                  <a:rPr lang="en-US" sz="800" b="1" dirty="0">
                    <a:solidFill>
                      <a:srgbClr val="000000"/>
                    </a:solidFill>
                    <a:latin typeface="Arial" charset="0"/>
                  </a:rPr>
                  <a:t>DECISION MAKING </a:t>
                </a:r>
                <a:endParaRPr lang="en-US" sz="2800" dirty="0">
                  <a:solidFill>
                    <a:srgbClr val="000080"/>
                  </a:solidFill>
                  <a:latin typeface="Arial" charset="0"/>
                </a:endParaRPr>
              </a:p>
            </p:txBody>
          </p:sp>
        </p:grpSp>
        <p:sp>
          <p:nvSpPr>
            <p:cNvPr id="62481" name="Freeform 46"/>
            <p:cNvSpPr>
              <a:spLocks/>
            </p:cNvSpPr>
            <p:nvPr/>
          </p:nvSpPr>
          <p:spPr bwMode="auto">
            <a:xfrm>
              <a:off x="5348" y="618"/>
              <a:ext cx="97" cy="105"/>
            </a:xfrm>
            <a:custGeom>
              <a:avLst/>
              <a:gdLst>
                <a:gd name="T0" fmla="*/ 97 w 97"/>
                <a:gd name="T1" fmla="*/ 49 h 105"/>
                <a:gd name="T2" fmla="*/ 83 w 97"/>
                <a:gd name="T3" fmla="*/ 63 h 105"/>
                <a:gd name="T4" fmla="*/ 26 w 97"/>
                <a:gd name="T5" fmla="*/ 0 h 105"/>
                <a:gd name="T6" fmla="*/ 0 w 97"/>
                <a:gd name="T7" fmla="*/ 28 h 105"/>
                <a:gd name="T8" fmla="*/ 58 w 97"/>
                <a:gd name="T9" fmla="*/ 91 h 105"/>
                <a:gd name="T10" fmla="*/ 45 w 97"/>
                <a:gd name="T11" fmla="*/ 105 h 105"/>
                <a:gd name="T12" fmla="*/ 89 w 97"/>
                <a:gd name="T13" fmla="*/ 98 h 105"/>
                <a:gd name="T14" fmla="*/ 97 w 97"/>
                <a:gd name="T15" fmla="*/ 49 h 105"/>
                <a:gd name="T16" fmla="*/ 0 60000 65536"/>
                <a:gd name="T17" fmla="*/ 0 60000 65536"/>
                <a:gd name="T18" fmla="*/ 0 60000 65536"/>
                <a:gd name="T19" fmla="*/ 0 60000 65536"/>
                <a:gd name="T20" fmla="*/ 0 60000 65536"/>
                <a:gd name="T21" fmla="*/ 0 60000 65536"/>
                <a:gd name="T22" fmla="*/ 0 60000 65536"/>
                <a:gd name="T23" fmla="*/ 0 60000 65536"/>
                <a:gd name="T24" fmla="*/ 0 w 97"/>
                <a:gd name="T25" fmla="*/ 0 h 105"/>
                <a:gd name="T26" fmla="*/ 97 w 97"/>
                <a:gd name="T27" fmla="*/ 105 h 10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7" h="105">
                  <a:moveTo>
                    <a:pt x="97" y="49"/>
                  </a:moveTo>
                  <a:lnTo>
                    <a:pt x="83" y="63"/>
                  </a:lnTo>
                  <a:lnTo>
                    <a:pt x="26" y="0"/>
                  </a:lnTo>
                  <a:lnTo>
                    <a:pt x="0" y="28"/>
                  </a:lnTo>
                  <a:lnTo>
                    <a:pt x="58" y="91"/>
                  </a:lnTo>
                  <a:lnTo>
                    <a:pt x="45" y="105"/>
                  </a:lnTo>
                  <a:lnTo>
                    <a:pt x="89" y="98"/>
                  </a:lnTo>
                  <a:lnTo>
                    <a:pt x="97" y="49"/>
                  </a:lnTo>
                  <a:close/>
                </a:path>
              </a:pathLst>
            </a:custGeom>
            <a:solidFill>
              <a:srgbClr val="FFFF00"/>
            </a:solidFill>
            <a:ln w="9525">
              <a:solidFill>
                <a:schemeClr val="tx1"/>
              </a:solidFill>
              <a:round/>
              <a:headEnd/>
              <a:tailEnd/>
            </a:ln>
          </p:spPr>
          <p:txBody>
            <a:bodyPr/>
            <a:lstStyle/>
            <a:p>
              <a:pPr eaLnBrk="0" fontAlgn="base" hangingPunct="0">
                <a:spcBef>
                  <a:spcPct val="0"/>
                </a:spcBef>
                <a:spcAft>
                  <a:spcPct val="0"/>
                </a:spcAft>
              </a:pPr>
              <a:endParaRPr lang="en-US">
                <a:solidFill>
                  <a:srgbClr val="FFFFFF"/>
                </a:solidFill>
                <a:latin typeface="Arial" charset="0"/>
              </a:endParaRPr>
            </a:p>
          </p:txBody>
        </p:sp>
        <p:sp>
          <p:nvSpPr>
            <p:cNvPr id="62482" name="Freeform 47"/>
            <p:cNvSpPr>
              <a:spLocks/>
            </p:cNvSpPr>
            <p:nvPr/>
          </p:nvSpPr>
          <p:spPr bwMode="auto">
            <a:xfrm>
              <a:off x="4950" y="570"/>
              <a:ext cx="105" cy="96"/>
            </a:xfrm>
            <a:custGeom>
              <a:avLst/>
              <a:gdLst>
                <a:gd name="T0" fmla="*/ 99 w 105"/>
                <a:gd name="T1" fmla="*/ 68 h 96"/>
                <a:gd name="T2" fmla="*/ 90 w 105"/>
                <a:gd name="T3" fmla="*/ 51 h 96"/>
                <a:gd name="T4" fmla="*/ 18 w 105"/>
                <a:gd name="T5" fmla="*/ 96 h 96"/>
                <a:gd name="T6" fmla="*/ 0 w 105"/>
                <a:gd name="T7" fmla="*/ 63 h 96"/>
                <a:gd name="T8" fmla="*/ 73 w 105"/>
                <a:gd name="T9" fmla="*/ 17 h 96"/>
                <a:gd name="T10" fmla="*/ 64 w 105"/>
                <a:gd name="T11" fmla="*/ 0 h 96"/>
                <a:gd name="T12" fmla="*/ 105 w 105"/>
                <a:gd name="T13" fmla="*/ 19 h 96"/>
                <a:gd name="T14" fmla="*/ 99 w 105"/>
                <a:gd name="T15" fmla="*/ 68 h 96"/>
                <a:gd name="T16" fmla="*/ 0 60000 65536"/>
                <a:gd name="T17" fmla="*/ 0 60000 65536"/>
                <a:gd name="T18" fmla="*/ 0 60000 65536"/>
                <a:gd name="T19" fmla="*/ 0 60000 65536"/>
                <a:gd name="T20" fmla="*/ 0 60000 65536"/>
                <a:gd name="T21" fmla="*/ 0 60000 65536"/>
                <a:gd name="T22" fmla="*/ 0 60000 65536"/>
                <a:gd name="T23" fmla="*/ 0 60000 65536"/>
                <a:gd name="T24" fmla="*/ 0 w 105"/>
                <a:gd name="T25" fmla="*/ 0 h 96"/>
                <a:gd name="T26" fmla="*/ 105 w 105"/>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05" h="96">
                  <a:moveTo>
                    <a:pt x="99" y="68"/>
                  </a:moveTo>
                  <a:lnTo>
                    <a:pt x="90" y="51"/>
                  </a:lnTo>
                  <a:lnTo>
                    <a:pt x="18" y="96"/>
                  </a:lnTo>
                  <a:lnTo>
                    <a:pt x="0" y="63"/>
                  </a:lnTo>
                  <a:lnTo>
                    <a:pt x="73" y="17"/>
                  </a:lnTo>
                  <a:lnTo>
                    <a:pt x="64" y="0"/>
                  </a:lnTo>
                  <a:lnTo>
                    <a:pt x="105" y="19"/>
                  </a:lnTo>
                  <a:lnTo>
                    <a:pt x="99" y="68"/>
                  </a:lnTo>
                  <a:close/>
                </a:path>
              </a:pathLst>
            </a:custGeom>
            <a:solidFill>
              <a:srgbClr val="FFFF00"/>
            </a:solidFill>
            <a:ln w="9525">
              <a:solidFill>
                <a:schemeClr val="tx1"/>
              </a:solidFill>
              <a:round/>
              <a:headEnd/>
              <a:tailEnd/>
            </a:ln>
          </p:spPr>
          <p:txBody>
            <a:bodyPr/>
            <a:lstStyle/>
            <a:p>
              <a:pPr eaLnBrk="0" fontAlgn="base" hangingPunct="0">
                <a:spcBef>
                  <a:spcPct val="0"/>
                </a:spcBef>
                <a:spcAft>
                  <a:spcPct val="0"/>
                </a:spcAft>
              </a:pPr>
              <a:endParaRPr lang="en-US">
                <a:solidFill>
                  <a:srgbClr val="FFFFFF"/>
                </a:solidFill>
                <a:latin typeface="Arial" charset="0"/>
              </a:endParaRPr>
            </a:p>
          </p:txBody>
        </p:sp>
        <p:sp>
          <p:nvSpPr>
            <p:cNvPr id="62483" name="Freeform 48"/>
            <p:cNvSpPr>
              <a:spLocks/>
            </p:cNvSpPr>
            <p:nvPr/>
          </p:nvSpPr>
          <p:spPr bwMode="auto">
            <a:xfrm>
              <a:off x="5395" y="977"/>
              <a:ext cx="93" cy="107"/>
            </a:xfrm>
            <a:custGeom>
              <a:avLst/>
              <a:gdLst>
                <a:gd name="T0" fmla="*/ 0 w 93"/>
                <a:gd name="T1" fmla="*/ 57 h 107"/>
                <a:gd name="T2" fmla="*/ 15 w 93"/>
                <a:gd name="T3" fmla="*/ 69 h 107"/>
                <a:gd name="T4" fmla="*/ 64 w 93"/>
                <a:gd name="T5" fmla="*/ 0 h 107"/>
                <a:gd name="T6" fmla="*/ 93 w 93"/>
                <a:gd name="T7" fmla="*/ 25 h 107"/>
                <a:gd name="T8" fmla="*/ 43 w 93"/>
                <a:gd name="T9" fmla="*/ 94 h 107"/>
                <a:gd name="T10" fmla="*/ 58 w 93"/>
                <a:gd name="T11" fmla="*/ 107 h 107"/>
                <a:gd name="T12" fmla="*/ 13 w 93"/>
                <a:gd name="T13" fmla="*/ 105 h 107"/>
                <a:gd name="T14" fmla="*/ 0 w 93"/>
                <a:gd name="T15" fmla="*/ 57 h 107"/>
                <a:gd name="T16" fmla="*/ 0 60000 65536"/>
                <a:gd name="T17" fmla="*/ 0 60000 65536"/>
                <a:gd name="T18" fmla="*/ 0 60000 65536"/>
                <a:gd name="T19" fmla="*/ 0 60000 65536"/>
                <a:gd name="T20" fmla="*/ 0 60000 65536"/>
                <a:gd name="T21" fmla="*/ 0 60000 65536"/>
                <a:gd name="T22" fmla="*/ 0 60000 65536"/>
                <a:gd name="T23" fmla="*/ 0 60000 65536"/>
                <a:gd name="T24" fmla="*/ 0 w 93"/>
                <a:gd name="T25" fmla="*/ 0 h 107"/>
                <a:gd name="T26" fmla="*/ 93 w 93"/>
                <a:gd name="T27" fmla="*/ 107 h 10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3" h="107">
                  <a:moveTo>
                    <a:pt x="0" y="57"/>
                  </a:moveTo>
                  <a:lnTo>
                    <a:pt x="15" y="69"/>
                  </a:lnTo>
                  <a:lnTo>
                    <a:pt x="64" y="0"/>
                  </a:lnTo>
                  <a:lnTo>
                    <a:pt x="93" y="25"/>
                  </a:lnTo>
                  <a:lnTo>
                    <a:pt x="43" y="94"/>
                  </a:lnTo>
                  <a:lnTo>
                    <a:pt x="58" y="107"/>
                  </a:lnTo>
                  <a:lnTo>
                    <a:pt x="13" y="105"/>
                  </a:lnTo>
                  <a:lnTo>
                    <a:pt x="0" y="57"/>
                  </a:lnTo>
                  <a:close/>
                </a:path>
              </a:pathLst>
            </a:custGeom>
            <a:solidFill>
              <a:srgbClr val="FFFF00"/>
            </a:solidFill>
            <a:ln w="9525">
              <a:solidFill>
                <a:schemeClr val="tx1"/>
              </a:solidFill>
              <a:round/>
              <a:headEnd/>
              <a:tailEnd/>
            </a:ln>
          </p:spPr>
          <p:txBody>
            <a:bodyPr/>
            <a:lstStyle/>
            <a:p>
              <a:pPr eaLnBrk="0" fontAlgn="base" hangingPunct="0">
                <a:spcBef>
                  <a:spcPct val="0"/>
                </a:spcBef>
                <a:spcAft>
                  <a:spcPct val="0"/>
                </a:spcAft>
              </a:pPr>
              <a:endParaRPr lang="en-US">
                <a:solidFill>
                  <a:srgbClr val="FFFFFF"/>
                </a:solidFill>
                <a:latin typeface="Arial" charset="0"/>
              </a:endParaRPr>
            </a:p>
          </p:txBody>
        </p:sp>
        <p:sp>
          <p:nvSpPr>
            <p:cNvPr id="62484" name="Freeform 49"/>
            <p:cNvSpPr>
              <a:spLocks/>
            </p:cNvSpPr>
            <p:nvPr/>
          </p:nvSpPr>
          <p:spPr bwMode="auto">
            <a:xfrm>
              <a:off x="5023" y="1138"/>
              <a:ext cx="113" cy="80"/>
            </a:xfrm>
            <a:custGeom>
              <a:avLst/>
              <a:gdLst>
                <a:gd name="T0" fmla="*/ 20 w 113"/>
                <a:gd name="T1" fmla="*/ 74 h 80"/>
                <a:gd name="T2" fmla="*/ 24 w 113"/>
                <a:gd name="T3" fmla="*/ 55 h 80"/>
                <a:gd name="T4" fmla="*/ 106 w 113"/>
                <a:gd name="T5" fmla="*/ 80 h 80"/>
                <a:gd name="T6" fmla="*/ 113 w 113"/>
                <a:gd name="T7" fmla="*/ 43 h 80"/>
                <a:gd name="T8" fmla="*/ 31 w 113"/>
                <a:gd name="T9" fmla="*/ 19 h 80"/>
                <a:gd name="T10" fmla="*/ 35 w 113"/>
                <a:gd name="T11" fmla="*/ 0 h 80"/>
                <a:gd name="T12" fmla="*/ 0 w 113"/>
                <a:gd name="T13" fmla="*/ 29 h 80"/>
                <a:gd name="T14" fmla="*/ 20 w 113"/>
                <a:gd name="T15" fmla="*/ 74 h 80"/>
                <a:gd name="T16" fmla="*/ 0 60000 65536"/>
                <a:gd name="T17" fmla="*/ 0 60000 65536"/>
                <a:gd name="T18" fmla="*/ 0 60000 65536"/>
                <a:gd name="T19" fmla="*/ 0 60000 65536"/>
                <a:gd name="T20" fmla="*/ 0 60000 65536"/>
                <a:gd name="T21" fmla="*/ 0 60000 65536"/>
                <a:gd name="T22" fmla="*/ 0 60000 65536"/>
                <a:gd name="T23" fmla="*/ 0 60000 65536"/>
                <a:gd name="T24" fmla="*/ 0 w 113"/>
                <a:gd name="T25" fmla="*/ 0 h 80"/>
                <a:gd name="T26" fmla="*/ 113 w 113"/>
                <a:gd name="T27" fmla="*/ 80 h 8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13" h="80">
                  <a:moveTo>
                    <a:pt x="20" y="74"/>
                  </a:moveTo>
                  <a:lnTo>
                    <a:pt x="24" y="55"/>
                  </a:lnTo>
                  <a:lnTo>
                    <a:pt x="106" y="80"/>
                  </a:lnTo>
                  <a:lnTo>
                    <a:pt x="113" y="43"/>
                  </a:lnTo>
                  <a:lnTo>
                    <a:pt x="31" y="19"/>
                  </a:lnTo>
                  <a:lnTo>
                    <a:pt x="35" y="0"/>
                  </a:lnTo>
                  <a:lnTo>
                    <a:pt x="0" y="29"/>
                  </a:lnTo>
                  <a:lnTo>
                    <a:pt x="20" y="74"/>
                  </a:lnTo>
                  <a:close/>
                </a:path>
              </a:pathLst>
            </a:custGeom>
            <a:solidFill>
              <a:srgbClr val="FFFF00"/>
            </a:solidFill>
            <a:ln w="9525">
              <a:solidFill>
                <a:schemeClr val="tx1"/>
              </a:solidFill>
              <a:round/>
              <a:headEnd/>
              <a:tailEnd/>
            </a:ln>
          </p:spPr>
          <p:txBody>
            <a:bodyPr/>
            <a:lstStyle/>
            <a:p>
              <a:pPr eaLnBrk="0" fontAlgn="base" hangingPunct="0">
                <a:spcBef>
                  <a:spcPct val="0"/>
                </a:spcBef>
                <a:spcAft>
                  <a:spcPct val="0"/>
                </a:spcAft>
              </a:pPr>
              <a:endParaRPr lang="en-US">
                <a:solidFill>
                  <a:srgbClr val="FFFFFF"/>
                </a:solidFill>
                <a:latin typeface="Arial" charset="0"/>
              </a:endParaRPr>
            </a:p>
          </p:txBody>
        </p:sp>
        <p:sp>
          <p:nvSpPr>
            <p:cNvPr id="62485" name="Freeform 50"/>
            <p:cNvSpPr>
              <a:spLocks/>
            </p:cNvSpPr>
            <p:nvPr/>
          </p:nvSpPr>
          <p:spPr bwMode="auto">
            <a:xfrm>
              <a:off x="4847" y="844"/>
              <a:ext cx="75" cy="117"/>
            </a:xfrm>
            <a:custGeom>
              <a:avLst/>
              <a:gdLst>
                <a:gd name="T0" fmla="*/ 0 w 75"/>
                <a:gd name="T1" fmla="*/ 36 h 117"/>
                <a:gd name="T2" fmla="*/ 19 w 75"/>
                <a:gd name="T3" fmla="*/ 32 h 117"/>
                <a:gd name="T4" fmla="*/ 27 w 75"/>
                <a:gd name="T5" fmla="*/ 117 h 117"/>
                <a:gd name="T6" fmla="*/ 65 w 75"/>
                <a:gd name="T7" fmla="*/ 110 h 117"/>
                <a:gd name="T8" fmla="*/ 56 w 75"/>
                <a:gd name="T9" fmla="*/ 25 h 117"/>
                <a:gd name="T10" fmla="*/ 75 w 75"/>
                <a:gd name="T11" fmla="*/ 22 h 117"/>
                <a:gd name="T12" fmla="*/ 36 w 75"/>
                <a:gd name="T13" fmla="*/ 0 h 117"/>
                <a:gd name="T14" fmla="*/ 0 w 75"/>
                <a:gd name="T15" fmla="*/ 36 h 117"/>
                <a:gd name="T16" fmla="*/ 0 60000 65536"/>
                <a:gd name="T17" fmla="*/ 0 60000 65536"/>
                <a:gd name="T18" fmla="*/ 0 60000 65536"/>
                <a:gd name="T19" fmla="*/ 0 60000 65536"/>
                <a:gd name="T20" fmla="*/ 0 60000 65536"/>
                <a:gd name="T21" fmla="*/ 0 60000 65536"/>
                <a:gd name="T22" fmla="*/ 0 60000 65536"/>
                <a:gd name="T23" fmla="*/ 0 60000 65536"/>
                <a:gd name="T24" fmla="*/ 0 w 75"/>
                <a:gd name="T25" fmla="*/ 0 h 117"/>
                <a:gd name="T26" fmla="*/ 75 w 75"/>
                <a:gd name="T27" fmla="*/ 117 h 11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5" h="117">
                  <a:moveTo>
                    <a:pt x="0" y="36"/>
                  </a:moveTo>
                  <a:lnTo>
                    <a:pt x="19" y="32"/>
                  </a:lnTo>
                  <a:lnTo>
                    <a:pt x="27" y="117"/>
                  </a:lnTo>
                  <a:lnTo>
                    <a:pt x="65" y="110"/>
                  </a:lnTo>
                  <a:lnTo>
                    <a:pt x="56" y="25"/>
                  </a:lnTo>
                  <a:lnTo>
                    <a:pt x="75" y="22"/>
                  </a:lnTo>
                  <a:lnTo>
                    <a:pt x="36" y="0"/>
                  </a:lnTo>
                  <a:lnTo>
                    <a:pt x="0" y="36"/>
                  </a:lnTo>
                  <a:close/>
                </a:path>
              </a:pathLst>
            </a:custGeom>
            <a:solidFill>
              <a:srgbClr val="FFFF00"/>
            </a:solidFill>
            <a:ln w="9525">
              <a:solidFill>
                <a:schemeClr val="tx1"/>
              </a:solidFill>
              <a:round/>
              <a:headEnd/>
              <a:tailEnd/>
            </a:ln>
          </p:spPr>
          <p:txBody>
            <a:bodyPr/>
            <a:lstStyle/>
            <a:p>
              <a:pPr eaLnBrk="0" fontAlgn="base" hangingPunct="0">
                <a:spcBef>
                  <a:spcPct val="0"/>
                </a:spcBef>
                <a:spcAft>
                  <a:spcPct val="0"/>
                </a:spcAft>
              </a:pPr>
              <a:endParaRPr lang="en-US">
                <a:solidFill>
                  <a:srgbClr val="FFFFFF"/>
                </a:solidFill>
                <a:latin typeface="Arial" charset="0"/>
              </a:endParaRPr>
            </a:p>
          </p:txBody>
        </p:sp>
      </p:grpSp>
      <p:sp>
        <p:nvSpPr>
          <p:cNvPr id="62473" name="Rectangle 30"/>
          <p:cNvSpPr>
            <a:spLocks noChangeArrowheads="1"/>
          </p:cNvSpPr>
          <p:nvPr/>
        </p:nvSpPr>
        <p:spPr bwMode="auto">
          <a:xfrm>
            <a:off x="1634617" y="76200"/>
            <a:ext cx="6629397" cy="523220"/>
          </a:xfrm>
          <a:prstGeom prst="rect">
            <a:avLst/>
          </a:prstGeom>
          <a:noFill/>
          <a:ln w="25400">
            <a:noFill/>
            <a:miter lim="800000"/>
            <a:headEnd/>
            <a:tailEnd/>
          </a:ln>
        </p:spPr>
        <p:txBody>
          <a:bodyPr wrap="square">
            <a:spAutoFit/>
          </a:bodyPr>
          <a:lstStyle/>
          <a:p>
            <a:pPr algn="ctr" eaLnBrk="0" fontAlgn="base" hangingPunct="0">
              <a:spcBef>
                <a:spcPct val="0"/>
              </a:spcBef>
              <a:spcAft>
                <a:spcPct val="0"/>
              </a:spcAft>
            </a:pPr>
            <a:r>
              <a:rPr lang="en-029" sz="2800" b="1" dirty="0">
                <a:solidFill>
                  <a:srgbClr val="333399">
                    <a:lumMod val="75000"/>
                  </a:srgbClr>
                </a:solidFill>
                <a:latin typeface="Arial" charset="0"/>
                <a:cs typeface="Times New Roman" pitchFamily="18" charset="0"/>
              </a:rPr>
              <a:t>The LME governance framework</a:t>
            </a:r>
            <a:endParaRPr lang="de-DE" sz="2800" b="1" dirty="0">
              <a:solidFill>
                <a:srgbClr val="333399">
                  <a:lumMod val="75000"/>
                </a:srgbClr>
              </a:solidFill>
              <a:latin typeface="Arial" charset="0"/>
              <a:cs typeface="Times New Roman" pitchFamily="18" charset="0"/>
            </a:endParaRPr>
          </a:p>
        </p:txBody>
      </p:sp>
      <p:sp>
        <p:nvSpPr>
          <p:cNvPr id="3" name="Slide Number Placeholder 2"/>
          <p:cNvSpPr>
            <a:spLocks noGrp="1"/>
          </p:cNvSpPr>
          <p:nvPr>
            <p:ph type="sldNum" sz="quarter" idx="12"/>
          </p:nvPr>
        </p:nvSpPr>
        <p:spPr/>
        <p:txBody>
          <a:bodyPr/>
          <a:lstStyle/>
          <a:p>
            <a:pPr>
              <a:defRPr/>
            </a:pPr>
            <a:fld id="{B0D93BE7-7658-4730-84AA-3BB82435CDE8}" type="slidenum">
              <a:rPr lang="en-US" smtClean="0">
                <a:solidFill>
                  <a:srgbClr val="000000"/>
                </a:solidFill>
              </a:rPr>
              <a:pPr>
                <a:defRPr/>
              </a:pPr>
              <a:t>6</a:t>
            </a:fld>
            <a:endParaRPr lang="en-US">
              <a:solidFill>
                <a:srgbClr val="000000"/>
              </a:solidFill>
            </a:endParaRPr>
          </a:p>
        </p:txBody>
      </p:sp>
    </p:spTree>
    <p:extLst>
      <p:ext uri="{BB962C8B-B14F-4D97-AF65-F5344CB8AC3E}">
        <p14:creationId xmlns:p14="http://schemas.microsoft.com/office/powerpoint/2010/main" val="25180170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75000"/>
            </a:schemeClr>
          </a:solidFill>
        </p:spPr>
        <p:txBody>
          <a:bodyPr/>
          <a:lstStyle/>
          <a:p>
            <a:pPr algn="ctr"/>
            <a:r>
              <a:rPr lang="en-US" b="1" dirty="0" smtClean="0">
                <a:solidFill>
                  <a:srgbClr val="FFFF00"/>
                </a:solidFill>
              </a:rPr>
              <a:t>Proposed Agencies for CLME+ SAP Interim Arrangement </a:t>
            </a:r>
            <a:endParaRPr lang="en-US" b="1" dirty="0">
              <a:solidFill>
                <a:srgbClr val="FFFF00"/>
              </a:solidFill>
            </a:endParaRPr>
          </a:p>
        </p:txBody>
      </p:sp>
      <p:sp>
        <p:nvSpPr>
          <p:cNvPr id="3" name="Content Placeholder 2"/>
          <p:cNvSpPr>
            <a:spLocks noGrp="1"/>
          </p:cNvSpPr>
          <p:nvPr>
            <p:ph sz="half" idx="1"/>
          </p:nvPr>
        </p:nvSpPr>
        <p:spPr>
          <a:xfrm>
            <a:off x="838200" y="1825624"/>
            <a:ext cx="5181600" cy="4885893"/>
          </a:xfrm>
        </p:spPr>
        <p:txBody>
          <a:bodyPr>
            <a:normAutofit fontScale="77500" lnSpcReduction="20000"/>
          </a:bodyPr>
          <a:lstStyle/>
          <a:p>
            <a:r>
              <a:rPr lang="en-US" b="1" dirty="0" smtClean="0"/>
              <a:t>UNEP – CEP</a:t>
            </a:r>
          </a:p>
          <a:p>
            <a:pPr marL="0" indent="0">
              <a:buNone/>
            </a:pPr>
            <a:endParaRPr lang="en-US" b="1" dirty="0" smtClean="0"/>
          </a:p>
          <a:p>
            <a:r>
              <a:rPr lang="en-US" b="1" dirty="0" smtClean="0"/>
              <a:t>FAO- WECAFC</a:t>
            </a:r>
          </a:p>
          <a:p>
            <a:pPr marL="0" indent="0">
              <a:buNone/>
            </a:pPr>
            <a:endParaRPr lang="en-US" b="1" dirty="0" smtClean="0"/>
          </a:p>
          <a:p>
            <a:r>
              <a:rPr lang="en-US" b="1" dirty="0"/>
              <a:t>UNESCO- </a:t>
            </a:r>
            <a:r>
              <a:rPr lang="en-US" b="1" dirty="0" smtClean="0"/>
              <a:t>IOC</a:t>
            </a:r>
          </a:p>
          <a:p>
            <a:pPr marL="0" indent="0">
              <a:buNone/>
            </a:pPr>
            <a:endParaRPr lang="en-US" b="1" dirty="0" smtClean="0"/>
          </a:p>
          <a:p>
            <a:r>
              <a:rPr lang="en-US" b="1" dirty="0" smtClean="0"/>
              <a:t>OECS Commission</a:t>
            </a:r>
          </a:p>
          <a:p>
            <a:pPr marL="0" indent="0">
              <a:buNone/>
            </a:pPr>
            <a:endParaRPr lang="en-US" b="1" dirty="0" smtClean="0"/>
          </a:p>
          <a:p>
            <a:r>
              <a:rPr lang="en-US" b="1" dirty="0" smtClean="0"/>
              <a:t>CRFM</a:t>
            </a:r>
          </a:p>
          <a:p>
            <a:pPr marL="0" indent="0">
              <a:buNone/>
            </a:pPr>
            <a:endParaRPr lang="en-US" b="1" dirty="0" smtClean="0"/>
          </a:p>
          <a:p>
            <a:r>
              <a:rPr lang="en-US" b="1" dirty="0" smtClean="0"/>
              <a:t>OSPESCA</a:t>
            </a:r>
          </a:p>
          <a:p>
            <a:pPr marL="0" indent="0">
              <a:buNone/>
            </a:pPr>
            <a:endParaRPr lang="en-US" b="1" dirty="0" smtClean="0"/>
          </a:p>
          <a:p>
            <a:r>
              <a:rPr lang="en-US" b="1" dirty="0" smtClean="0"/>
              <a:t>CCAD</a:t>
            </a:r>
            <a:endParaRPr lang="en-US" b="1" dirty="0"/>
          </a:p>
        </p:txBody>
      </p:sp>
      <p:sp>
        <p:nvSpPr>
          <p:cNvPr id="4" name="Content Placeholder 3"/>
          <p:cNvSpPr>
            <a:spLocks noGrp="1"/>
          </p:cNvSpPr>
          <p:nvPr>
            <p:ph sz="half" idx="2"/>
          </p:nvPr>
        </p:nvSpPr>
        <p:spPr/>
        <p:txBody>
          <a:bodyPr>
            <a:normAutofit fontScale="77500" lnSpcReduction="20000"/>
          </a:bodyPr>
          <a:lstStyle/>
          <a:p>
            <a:pPr marL="0" indent="0">
              <a:buNone/>
            </a:pPr>
            <a:r>
              <a:rPr lang="en-US" dirty="0" smtClean="0"/>
              <a:t>To be considered…..</a:t>
            </a:r>
          </a:p>
          <a:p>
            <a:r>
              <a:rPr lang="en-US" dirty="0" smtClean="0"/>
              <a:t>Caribbean Community (CARICOM) Secretariat</a:t>
            </a:r>
          </a:p>
          <a:p>
            <a:pPr marL="0" indent="0">
              <a:buNone/>
            </a:pPr>
            <a:endParaRPr lang="en-US" dirty="0" smtClean="0"/>
          </a:p>
          <a:p>
            <a:r>
              <a:rPr lang="en-US" dirty="0" smtClean="0"/>
              <a:t>Association of Caribbean States (ACS)</a:t>
            </a:r>
            <a:endParaRPr lang="en-US" dirty="0"/>
          </a:p>
        </p:txBody>
      </p:sp>
    </p:spTree>
    <p:extLst>
      <p:ext uri="{BB962C8B-B14F-4D97-AF65-F5344CB8AC3E}">
        <p14:creationId xmlns:p14="http://schemas.microsoft.com/office/powerpoint/2010/main" val="3723391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ext uri="{D42A27DB-BD31-4B8C-83A1-F6EECF244321}">
                <p14:modId xmlns:p14="http://schemas.microsoft.com/office/powerpoint/2010/main" val="1418117422"/>
              </p:ext>
            </p:extLst>
          </p:nvPr>
        </p:nvGraphicFramePr>
        <p:xfrm>
          <a:off x="1269507" y="656948"/>
          <a:ext cx="10164932" cy="53335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1" name="Straight Connector 10"/>
          <p:cNvCxnSpPr/>
          <p:nvPr/>
        </p:nvCxnSpPr>
        <p:spPr>
          <a:xfrm flipH="1">
            <a:off x="4012706" y="2268245"/>
            <a:ext cx="355107" cy="590365"/>
          </a:xfrm>
          <a:prstGeom prst="line">
            <a:avLst/>
          </a:prstGeom>
          <a:ln w="19050"/>
        </p:spPr>
        <p:style>
          <a:lnRef idx="2">
            <a:schemeClr val="accent5"/>
          </a:lnRef>
          <a:fillRef idx="0">
            <a:schemeClr val="accent5"/>
          </a:fillRef>
          <a:effectRef idx="1">
            <a:schemeClr val="accent5"/>
          </a:effectRef>
          <a:fontRef idx="minor">
            <a:schemeClr val="tx1"/>
          </a:fontRef>
        </p:style>
      </p:cxnSp>
      <p:cxnSp>
        <p:nvCxnSpPr>
          <p:cNvPr id="13" name="Straight Connector 12"/>
          <p:cNvCxnSpPr/>
          <p:nvPr/>
        </p:nvCxnSpPr>
        <p:spPr>
          <a:xfrm flipH="1">
            <a:off x="4776186" y="3128430"/>
            <a:ext cx="168675" cy="195309"/>
          </a:xfrm>
          <a:prstGeom prst="line">
            <a:avLst/>
          </a:prstGeom>
          <a:ln w="19050"/>
        </p:spPr>
        <p:style>
          <a:lnRef idx="1">
            <a:schemeClr val="accent5"/>
          </a:lnRef>
          <a:fillRef idx="0">
            <a:schemeClr val="accent5"/>
          </a:fillRef>
          <a:effectRef idx="0">
            <a:schemeClr val="accent5"/>
          </a:effectRef>
          <a:fontRef idx="minor">
            <a:schemeClr val="tx1"/>
          </a:fontRef>
        </p:style>
      </p:cxnSp>
      <p:cxnSp>
        <p:nvCxnSpPr>
          <p:cNvPr id="15" name="Straight Connector 14"/>
          <p:cNvCxnSpPr/>
          <p:nvPr/>
        </p:nvCxnSpPr>
        <p:spPr>
          <a:xfrm>
            <a:off x="4860524" y="4229261"/>
            <a:ext cx="221941" cy="195309"/>
          </a:xfrm>
          <a:prstGeom prst="line">
            <a:avLst/>
          </a:prstGeom>
          <a:ln w="19050"/>
        </p:spPr>
        <p:style>
          <a:lnRef idx="1">
            <a:schemeClr val="accent5"/>
          </a:lnRef>
          <a:fillRef idx="0">
            <a:schemeClr val="accent5"/>
          </a:fillRef>
          <a:effectRef idx="0">
            <a:schemeClr val="accent5"/>
          </a:effectRef>
          <a:fontRef idx="minor">
            <a:schemeClr val="tx1"/>
          </a:fontRef>
        </p:style>
      </p:cxnSp>
      <p:sp>
        <p:nvSpPr>
          <p:cNvPr id="18" name="TextBox 17"/>
          <p:cNvSpPr txBox="1"/>
          <p:nvPr/>
        </p:nvSpPr>
        <p:spPr>
          <a:xfrm>
            <a:off x="71021" y="319596"/>
            <a:ext cx="3861786" cy="1200329"/>
          </a:xfrm>
          <a:prstGeom prst="rect">
            <a:avLst/>
          </a:prstGeom>
          <a:solidFill>
            <a:schemeClr val="accent1">
              <a:lumMod val="75000"/>
            </a:schemeClr>
          </a:solidFill>
        </p:spPr>
        <p:txBody>
          <a:bodyPr wrap="square" rtlCol="0">
            <a:spAutoFit/>
          </a:bodyPr>
          <a:lstStyle/>
          <a:p>
            <a:pPr algn="ctr"/>
            <a:r>
              <a:rPr lang="en-US" sz="2400" b="1" dirty="0" smtClean="0">
                <a:solidFill>
                  <a:srgbClr val="FFFF00"/>
                </a:solidFill>
              </a:rPr>
              <a:t>Schematic Representation of CLME+ SAP Coordination &amp; Management Arrangements</a:t>
            </a:r>
            <a:endParaRPr lang="en-US" sz="2400" b="1" dirty="0">
              <a:solidFill>
                <a:srgbClr val="FFFF00"/>
              </a:solidFill>
            </a:endParaRPr>
          </a:p>
        </p:txBody>
      </p:sp>
    </p:spTree>
    <p:extLst>
      <p:ext uri="{BB962C8B-B14F-4D97-AF65-F5344CB8AC3E}">
        <p14:creationId xmlns:p14="http://schemas.microsoft.com/office/powerpoint/2010/main" val="20079380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75000"/>
            </a:schemeClr>
          </a:solidFill>
        </p:spPr>
        <p:txBody>
          <a:bodyPr/>
          <a:lstStyle/>
          <a:p>
            <a:pPr algn="ctr"/>
            <a:r>
              <a:rPr lang="en-US" b="1" dirty="0" smtClean="0">
                <a:solidFill>
                  <a:srgbClr val="FFFF00"/>
                </a:solidFill>
              </a:rPr>
              <a:t>Proposed CLME+ SAP Coordination Mechanism</a:t>
            </a:r>
            <a:endParaRPr lang="en-US" b="1" dirty="0">
              <a:solidFill>
                <a:srgbClr val="FFFF00"/>
              </a:solidFill>
            </a:endParaRPr>
          </a:p>
        </p:txBody>
      </p:sp>
      <p:sp>
        <p:nvSpPr>
          <p:cNvPr id="3" name="Content Placeholder 2"/>
          <p:cNvSpPr>
            <a:spLocks noGrp="1"/>
          </p:cNvSpPr>
          <p:nvPr>
            <p:ph sz="half" idx="1"/>
          </p:nvPr>
        </p:nvSpPr>
        <p:spPr>
          <a:xfrm>
            <a:off x="736847" y="2509205"/>
            <a:ext cx="10616953" cy="2515556"/>
          </a:xfrm>
          <a:solidFill>
            <a:schemeClr val="accent6">
              <a:lumMod val="75000"/>
            </a:schemeClr>
          </a:solidFill>
        </p:spPr>
        <p:txBody>
          <a:bodyPr>
            <a:normAutofit/>
          </a:bodyPr>
          <a:lstStyle/>
          <a:p>
            <a:pPr marL="0" indent="0">
              <a:buNone/>
            </a:pPr>
            <a:r>
              <a:rPr lang="en-GB" b="1" dirty="0" smtClean="0">
                <a:solidFill>
                  <a:schemeClr val="bg1"/>
                </a:solidFill>
              </a:rPr>
              <a:t>Proposed Objective </a:t>
            </a:r>
            <a:r>
              <a:rPr lang="en-GB" dirty="0" smtClean="0">
                <a:solidFill>
                  <a:schemeClr val="bg1"/>
                </a:solidFill>
              </a:rPr>
              <a:t>- </a:t>
            </a:r>
            <a:r>
              <a:rPr lang="en-GB" dirty="0">
                <a:solidFill>
                  <a:schemeClr val="bg1"/>
                </a:solidFill>
              </a:rPr>
              <a:t>E</a:t>
            </a:r>
            <a:r>
              <a:rPr lang="en-GB" dirty="0" smtClean="0">
                <a:solidFill>
                  <a:schemeClr val="bg1"/>
                </a:solidFill>
              </a:rPr>
              <a:t>nhance </a:t>
            </a:r>
            <a:r>
              <a:rPr lang="en-GB" dirty="0">
                <a:solidFill>
                  <a:schemeClr val="bg1"/>
                </a:solidFill>
              </a:rPr>
              <a:t>regional coordination, oversight and integration of actions for sustainable fisheries and for the protection of the marine environment for the Caribbean and North Brazil Shelf Large Marine Ecosystems. Specifically this MOU aims to formalize a mechanism to support coordinated implementation of the CLME+ SAP.</a:t>
            </a:r>
            <a:endParaRPr lang="en-US"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7893985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1487</TotalTime>
  <Words>750</Words>
  <Application>Microsoft Office PowerPoint</Application>
  <PresentationFormat>Widescreen</PresentationFormat>
  <Paragraphs>124</Paragraphs>
  <Slides>14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ＭＳ Ｐゴシック</vt:lpstr>
      <vt:lpstr>Arial</vt:lpstr>
      <vt:lpstr>Calibri</vt:lpstr>
      <vt:lpstr>Calibri Light</vt:lpstr>
      <vt:lpstr>Times New Roman</vt:lpstr>
      <vt:lpstr>Office Theme</vt:lpstr>
      <vt:lpstr> Proposed CLME+ SAP Interim Coordination Mechanism  </vt:lpstr>
      <vt:lpstr>PowerPoint Presentation</vt:lpstr>
      <vt:lpstr>10 – year endorsed CLME+ SAP</vt:lpstr>
      <vt:lpstr>CLME+ SAP- Strategy 3</vt:lpstr>
      <vt:lpstr>CLME+ Project Document</vt:lpstr>
      <vt:lpstr>PowerPoint Presentation</vt:lpstr>
      <vt:lpstr>Proposed Agencies for CLME+ SAP Interim Arrangement </vt:lpstr>
      <vt:lpstr>PowerPoint Presentation</vt:lpstr>
      <vt:lpstr>Proposed CLME+ SAP Coordination Mechanism</vt:lpstr>
      <vt:lpstr>Proposed Areas of Cooperation</vt:lpstr>
      <vt:lpstr>Proposed Areas of Cooperation</vt:lpstr>
      <vt:lpstr>Proposed Areas of Cooperation</vt:lpstr>
      <vt:lpstr> Status of CLME+ SAP Interim Coordination Mechanism</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 CLMEPROJECT</dc:creator>
  <cp:lastModifiedBy>RPC CLMEPROJECT</cp:lastModifiedBy>
  <cp:revision>29</cp:revision>
  <dcterms:created xsi:type="dcterms:W3CDTF">2016-01-13T17:05:10Z</dcterms:created>
  <dcterms:modified xsi:type="dcterms:W3CDTF">2016-03-11T15:04:10Z</dcterms:modified>
</cp:coreProperties>
</file>