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6"/>
  </p:notesMasterIdLst>
  <p:sldIdLst>
    <p:sldId id="256" r:id="rId2"/>
    <p:sldId id="257" r:id="rId3"/>
    <p:sldId id="262" r:id="rId4"/>
    <p:sldId id="266" r:id="rId5"/>
    <p:sldId id="265" r:id="rId6"/>
    <p:sldId id="264" r:id="rId7"/>
    <p:sldId id="270" r:id="rId8"/>
    <p:sldId id="269" r:id="rId9"/>
    <p:sldId id="271" r:id="rId10"/>
    <p:sldId id="263" r:id="rId11"/>
    <p:sldId id="272" r:id="rId12"/>
    <p:sldId id="268" r:id="rId13"/>
    <p:sldId id="267" r:id="rId14"/>
    <p:sldId id="261" r:id="rId1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568A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9753"/>
    <p:restoredTop sz="87848" autoAdjust="0"/>
  </p:normalViewPr>
  <p:slideViewPr>
    <p:cSldViewPr snapToGrid="0" snapToObjects="1">
      <p:cViewPr varScale="1">
        <p:scale>
          <a:sx n="90" d="100"/>
          <a:sy n="90" d="100"/>
        </p:scale>
        <p:origin x="232" y="480"/>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B68F5A9-6120-4829-BE5F-8D689B746BB2}" type="datetimeFigureOut">
              <a:rPr lang="en-US" smtClean="0"/>
              <a:pPr/>
              <a:t>6/12/18</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EDBC38A-A6D3-46BE-893F-1EC469F75469}"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The apparent/possible delays in expenditure are a function of the contractual arrangements for payments to consultants</a:t>
            </a:r>
          </a:p>
        </p:txBody>
      </p:sp>
      <p:sp>
        <p:nvSpPr>
          <p:cNvPr id="4" name="Slide Number Placeholder 3"/>
          <p:cNvSpPr>
            <a:spLocks noGrp="1"/>
          </p:cNvSpPr>
          <p:nvPr>
            <p:ph type="sldNum" sz="quarter" idx="10"/>
          </p:nvPr>
        </p:nvSpPr>
        <p:spPr/>
        <p:txBody>
          <a:bodyPr/>
          <a:lstStyle/>
          <a:p>
            <a:fld id="{3EDBC38A-A6D3-46BE-893F-1EC469F75469}" type="slidenum">
              <a:rPr lang="en-US" smtClean="0"/>
              <a:pPr/>
              <a:t>4</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spcAft>
                <a:spcPts val="600"/>
              </a:spcAft>
            </a:pPr>
            <a:r>
              <a:rPr lang="en-US" sz="1200" kern="1200" dirty="0">
                <a:solidFill>
                  <a:schemeClr val="tx1"/>
                </a:solidFill>
                <a:latin typeface="+mn-lt"/>
                <a:ea typeface="+mn-ea"/>
                <a:cs typeface="+mn-cs"/>
              </a:rPr>
              <a:t>Note: Context for determining on track is whether the target</a:t>
            </a:r>
            <a:r>
              <a:rPr lang="en-US" sz="1200" kern="1200" baseline="0" dirty="0">
                <a:solidFill>
                  <a:schemeClr val="tx1"/>
                </a:solidFill>
                <a:latin typeface="+mn-lt"/>
                <a:ea typeface="+mn-ea"/>
                <a:cs typeface="+mn-cs"/>
              </a:rPr>
              <a:t> will be achieved by end-of-project (this, given that sub-project timeline was not as actually stated in overall project </a:t>
            </a:r>
            <a:r>
              <a:rPr lang="en-US" sz="1200" kern="1200" baseline="0" dirty="0" err="1">
                <a:solidFill>
                  <a:schemeClr val="tx1"/>
                </a:solidFill>
                <a:latin typeface="+mn-lt"/>
                <a:ea typeface="+mn-ea"/>
                <a:cs typeface="+mn-cs"/>
              </a:rPr>
              <a:t>logframe</a:t>
            </a:r>
            <a:r>
              <a:rPr lang="en-US" sz="1200" kern="1200" baseline="0" dirty="0">
                <a:solidFill>
                  <a:schemeClr val="tx1"/>
                </a:solidFill>
                <a:latin typeface="+mn-lt"/>
                <a:ea typeface="+mn-ea"/>
                <a:cs typeface="+mn-cs"/>
              </a:rPr>
              <a:t>)</a:t>
            </a:r>
            <a:endParaRPr lang="en-US" sz="1200" kern="1200" dirty="0">
              <a:solidFill>
                <a:schemeClr val="tx1"/>
              </a:solidFill>
              <a:latin typeface="+mn-lt"/>
              <a:ea typeface="+mn-ea"/>
              <a:cs typeface="+mn-cs"/>
            </a:endParaRPr>
          </a:p>
          <a:p>
            <a:pPr>
              <a:spcAft>
                <a:spcPts val="600"/>
              </a:spcAft>
            </a:pPr>
            <a:r>
              <a:rPr lang="en-US" sz="1200" kern="1200" dirty="0">
                <a:solidFill>
                  <a:schemeClr val="tx1"/>
                </a:solidFill>
                <a:latin typeface="+mn-lt"/>
                <a:ea typeface="+mn-ea"/>
                <a:cs typeface="+mn-cs"/>
              </a:rPr>
              <a:t>CRFM engagement in FIRMS-WECAFC Partnership is occurring and on-going; so, as the target has been stated, it can be considered “completed”</a:t>
            </a:r>
          </a:p>
          <a:p>
            <a:pPr>
              <a:spcAft>
                <a:spcPts val="600"/>
              </a:spcAft>
            </a:pPr>
            <a:r>
              <a:rPr lang="en-US" sz="1200" kern="1200" dirty="0">
                <a:solidFill>
                  <a:schemeClr val="tx1"/>
                </a:solidFill>
                <a:latin typeface="+mn-lt"/>
                <a:ea typeface="+mn-ea"/>
                <a:cs typeface="+mn-cs"/>
              </a:rPr>
              <a:t>Initial (baseline) KAP surveys for output 3.1 and 3.2 are completed, but as stated the target is still “on track”</a:t>
            </a:r>
            <a:endParaRPr lang="en-US" dirty="0"/>
          </a:p>
        </p:txBody>
      </p:sp>
      <p:sp>
        <p:nvSpPr>
          <p:cNvPr id="4" name="Slide Number Placeholder 3"/>
          <p:cNvSpPr>
            <a:spLocks noGrp="1"/>
          </p:cNvSpPr>
          <p:nvPr>
            <p:ph type="sldNum" sz="quarter" idx="10"/>
          </p:nvPr>
        </p:nvSpPr>
        <p:spPr/>
        <p:txBody>
          <a:bodyPr/>
          <a:lstStyle/>
          <a:p>
            <a:fld id="{3EDBC38A-A6D3-46BE-893F-1EC469F75469}" type="slidenum">
              <a:rPr lang="en-US" smtClean="0"/>
              <a:pPr/>
              <a:t>5</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aseline="0" dirty="0"/>
              <a:t>It may still be possible to get participation of the OTs in the Sub-Committee and/or Council, but this may occur after sub-project is closed</a:t>
            </a:r>
          </a:p>
          <a:p>
            <a:r>
              <a:rPr lang="en-US" baseline="0" dirty="0"/>
              <a:t>Hence “active participation at the political level” is not likely to be achieved, notwithstanding that </a:t>
            </a:r>
            <a:r>
              <a:rPr lang="en-US" u="sng" baseline="0" dirty="0"/>
              <a:t>technical</a:t>
            </a:r>
            <a:r>
              <a:rPr lang="en-US" baseline="0" dirty="0"/>
              <a:t> cooperation is still possible</a:t>
            </a:r>
            <a:endParaRPr lang="en-US" dirty="0"/>
          </a:p>
        </p:txBody>
      </p:sp>
      <p:sp>
        <p:nvSpPr>
          <p:cNvPr id="4" name="Slide Number Placeholder 3"/>
          <p:cNvSpPr>
            <a:spLocks noGrp="1"/>
          </p:cNvSpPr>
          <p:nvPr>
            <p:ph type="sldNum" sz="quarter" idx="10"/>
          </p:nvPr>
        </p:nvSpPr>
        <p:spPr/>
        <p:txBody>
          <a:bodyPr/>
          <a:lstStyle/>
          <a:p>
            <a:fld id="{3EDBC38A-A6D3-46BE-893F-1EC469F75469}" type="slidenum">
              <a:rPr lang="en-US" smtClean="0"/>
              <a:pPr/>
              <a:t>10</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NICs/FACs are not really operational in the countries, hence the likelihood</a:t>
            </a:r>
            <a:r>
              <a:rPr lang="en-US" baseline="0" dirty="0"/>
              <a:t> of having meetings is low, however the solicitation of recommendations from stakeholders can still take place, though not through these mechanisms. It is in this context the risk is stated as one of completion rather than achievement, given that the target is really to get recommendations from stakeholders</a:t>
            </a:r>
          </a:p>
          <a:p>
            <a:r>
              <a:rPr lang="en-US" baseline="0" dirty="0"/>
              <a:t> </a:t>
            </a:r>
            <a:endParaRPr lang="en-US" dirty="0"/>
          </a:p>
        </p:txBody>
      </p:sp>
      <p:sp>
        <p:nvSpPr>
          <p:cNvPr id="4" name="Slide Number Placeholder 3"/>
          <p:cNvSpPr>
            <a:spLocks noGrp="1"/>
          </p:cNvSpPr>
          <p:nvPr>
            <p:ph type="sldNum" sz="quarter" idx="10"/>
          </p:nvPr>
        </p:nvSpPr>
        <p:spPr/>
        <p:txBody>
          <a:bodyPr/>
          <a:lstStyle/>
          <a:p>
            <a:fld id="{3EDBC38A-A6D3-46BE-893F-1EC469F75469}" type="slidenum">
              <a:rPr lang="en-US" smtClean="0"/>
              <a:pPr/>
              <a:t>11</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6E7C3230-8D14-B746-9803-E4C40060B9F1}"/>
              </a:ext>
            </a:extLst>
          </p:cNvPr>
          <p:cNvSpPr>
            <a:spLocks noChangeArrowheads="1"/>
          </p:cNvSpPr>
          <p:nvPr userDrawn="1"/>
        </p:nvSpPr>
        <p:spPr bwMode="auto">
          <a:xfrm>
            <a:off x="6815471" y="409834"/>
            <a:ext cx="5376530" cy="404345"/>
          </a:xfrm>
          <a:prstGeom prst="rect">
            <a:avLst/>
          </a:prstGeom>
          <a:solidFill>
            <a:srgbClr val="6568AE"/>
          </a:solidFill>
          <a:ln>
            <a:noFill/>
          </a:ln>
          <a:effectLst/>
        </p:spPr>
        <p:txBody>
          <a:bodyPr anchor="ctr"/>
          <a:lstStyle/>
          <a:p>
            <a:pPr algn="ctr" eaLnBrk="1" hangingPunct="1"/>
            <a:endParaRPr lang="en-US" altLang="en-US">
              <a:solidFill>
                <a:srgbClr val="FFFFFF"/>
              </a:solidFill>
              <a:ea typeface="MS PGothic" charset="-128"/>
            </a:endParaRPr>
          </a:p>
        </p:txBody>
      </p:sp>
      <p:sp>
        <p:nvSpPr>
          <p:cNvPr id="4" name="Picture Placeholder 18">
            <a:extLst>
              <a:ext uri="{FF2B5EF4-FFF2-40B4-BE49-F238E27FC236}">
                <a16:creationId xmlns:a16="http://schemas.microsoft.com/office/drawing/2014/main" id="{DC68DA2D-DCFB-6047-B4AC-7D42CCFD8E52}"/>
              </a:ext>
            </a:extLst>
          </p:cNvPr>
          <p:cNvSpPr>
            <a:spLocks noGrp="1"/>
          </p:cNvSpPr>
          <p:nvPr>
            <p:ph type="pic" sz="quarter" idx="10"/>
          </p:nvPr>
        </p:nvSpPr>
        <p:spPr>
          <a:xfrm>
            <a:off x="-25307" y="1495426"/>
            <a:ext cx="12217307" cy="4885615"/>
          </a:xfrm>
          <a:custGeom>
            <a:avLst/>
            <a:gdLst>
              <a:gd name="connsiteX0" fmla="*/ 0 w 9144000"/>
              <a:gd name="connsiteY0" fmla="*/ 0 h 5522912"/>
              <a:gd name="connsiteX1" fmla="*/ 9144000 w 9144000"/>
              <a:gd name="connsiteY1" fmla="*/ 0 h 5522912"/>
              <a:gd name="connsiteX2" fmla="*/ 9144000 w 9144000"/>
              <a:gd name="connsiteY2" fmla="*/ 5522912 h 5522912"/>
              <a:gd name="connsiteX3" fmla="*/ 0 w 9144000"/>
              <a:gd name="connsiteY3" fmla="*/ 5522912 h 5522912"/>
              <a:gd name="connsiteX4" fmla="*/ 0 w 9144000"/>
              <a:gd name="connsiteY4" fmla="*/ 0 h 5522912"/>
              <a:gd name="connsiteX0" fmla="*/ 0 w 9144000"/>
              <a:gd name="connsiteY0" fmla="*/ 0 h 5522912"/>
              <a:gd name="connsiteX1" fmla="*/ 9144000 w 9144000"/>
              <a:gd name="connsiteY1" fmla="*/ 0 h 5522912"/>
              <a:gd name="connsiteX2" fmla="*/ 9131643 w 9144000"/>
              <a:gd name="connsiteY2" fmla="*/ 4237809 h 5522912"/>
              <a:gd name="connsiteX3" fmla="*/ 0 w 9144000"/>
              <a:gd name="connsiteY3" fmla="*/ 5522912 h 5522912"/>
              <a:gd name="connsiteX4" fmla="*/ 0 w 9144000"/>
              <a:gd name="connsiteY4" fmla="*/ 0 h 5522912"/>
              <a:gd name="connsiteX0" fmla="*/ 0 w 9144000"/>
              <a:gd name="connsiteY0" fmla="*/ 0 h 5522912"/>
              <a:gd name="connsiteX1" fmla="*/ 9144000 w 9144000"/>
              <a:gd name="connsiteY1" fmla="*/ 0 h 5522912"/>
              <a:gd name="connsiteX2" fmla="*/ 9131643 w 9144000"/>
              <a:gd name="connsiteY2" fmla="*/ 4237809 h 5522912"/>
              <a:gd name="connsiteX3" fmla="*/ 0 w 9144000"/>
              <a:gd name="connsiteY3" fmla="*/ 5522912 h 5522912"/>
              <a:gd name="connsiteX4" fmla="*/ 0 w 9144000"/>
              <a:gd name="connsiteY4" fmla="*/ 0 h 5522912"/>
              <a:gd name="connsiteX0" fmla="*/ 0 w 9144000"/>
              <a:gd name="connsiteY0" fmla="*/ 0 h 4843291"/>
              <a:gd name="connsiteX1" fmla="*/ 9144000 w 9144000"/>
              <a:gd name="connsiteY1" fmla="*/ 0 h 4843291"/>
              <a:gd name="connsiteX2" fmla="*/ 9131643 w 9144000"/>
              <a:gd name="connsiteY2" fmla="*/ 4237809 h 4843291"/>
              <a:gd name="connsiteX3" fmla="*/ 37071 w 9144000"/>
              <a:gd name="connsiteY3" fmla="*/ 4843291 h 4843291"/>
              <a:gd name="connsiteX4" fmla="*/ 0 w 9144000"/>
              <a:gd name="connsiteY4" fmla="*/ 0 h 4843291"/>
              <a:gd name="connsiteX0" fmla="*/ 0 w 9144000"/>
              <a:gd name="connsiteY0" fmla="*/ 0 h 4843291"/>
              <a:gd name="connsiteX1" fmla="*/ 9144000 w 9144000"/>
              <a:gd name="connsiteY1" fmla="*/ 0 h 4843291"/>
              <a:gd name="connsiteX2" fmla="*/ 9131643 w 9144000"/>
              <a:gd name="connsiteY2" fmla="*/ 4237809 h 4843291"/>
              <a:gd name="connsiteX3" fmla="*/ 37071 w 9144000"/>
              <a:gd name="connsiteY3" fmla="*/ 4843291 h 4843291"/>
              <a:gd name="connsiteX4" fmla="*/ 0 w 9144000"/>
              <a:gd name="connsiteY4" fmla="*/ 0 h 4843291"/>
              <a:gd name="connsiteX0" fmla="*/ 0 w 9144000"/>
              <a:gd name="connsiteY0" fmla="*/ 0 h 4843291"/>
              <a:gd name="connsiteX1" fmla="*/ 9144000 w 9144000"/>
              <a:gd name="connsiteY1" fmla="*/ 0 h 4843291"/>
              <a:gd name="connsiteX2" fmla="*/ 9131643 w 9144000"/>
              <a:gd name="connsiteY2" fmla="*/ 4237809 h 4843291"/>
              <a:gd name="connsiteX3" fmla="*/ 37071 w 9144000"/>
              <a:gd name="connsiteY3" fmla="*/ 4843291 h 4843291"/>
              <a:gd name="connsiteX4" fmla="*/ 0 w 9144000"/>
              <a:gd name="connsiteY4" fmla="*/ 0 h 4843291"/>
              <a:gd name="connsiteX0" fmla="*/ 0 w 9144000"/>
              <a:gd name="connsiteY0" fmla="*/ 0 h 4868004"/>
              <a:gd name="connsiteX1" fmla="*/ 9144000 w 9144000"/>
              <a:gd name="connsiteY1" fmla="*/ 0 h 4868004"/>
              <a:gd name="connsiteX2" fmla="*/ 9131643 w 9144000"/>
              <a:gd name="connsiteY2" fmla="*/ 4237809 h 4868004"/>
              <a:gd name="connsiteX3" fmla="*/ 12358 w 9144000"/>
              <a:gd name="connsiteY3" fmla="*/ 4868004 h 4868004"/>
              <a:gd name="connsiteX4" fmla="*/ 0 w 9144000"/>
              <a:gd name="connsiteY4" fmla="*/ 0 h 4868004"/>
              <a:gd name="connsiteX0" fmla="*/ 0 w 9144000"/>
              <a:gd name="connsiteY0" fmla="*/ 0 h 4868004"/>
              <a:gd name="connsiteX1" fmla="*/ 9144000 w 9144000"/>
              <a:gd name="connsiteY1" fmla="*/ 0 h 4868004"/>
              <a:gd name="connsiteX2" fmla="*/ 9131643 w 9144000"/>
              <a:gd name="connsiteY2" fmla="*/ 4237809 h 4868004"/>
              <a:gd name="connsiteX3" fmla="*/ 12358 w 9144000"/>
              <a:gd name="connsiteY3" fmla="*/ 4868004 h 4868004"/>
              <a:gd name="connsiteX4" fmla="*/ 0 w 9144000"/>
              <a:gd name="connsiteY4" fmla="*/ 0 h 4868004"/>
              <a:gd name="connsiteX0" fmla="*/ 0 w 9144000"/>
              <a:gd name="connsiteY0" fmla="*/ 0 h 4868004"/>
              <a:gd name="connsiteX1" fmla="*/ 9144000 w 9144000"/>
              <a:gd name="connsiteY1" fmla="*/ 0 h 4868004"/>
              <a:gd name="connsiteX2" fmla="*/ 9131643 w 9144000"/>
              <a:gd name="connsiteY2" fmla="*/ 4571441 h 4868004"/>
              <a:gd name="connsiteX3" fmla="*/ 12358 w 9144000"/>
              <a:gd name="connsiteY3" fmla="*/ 4868004 h 4868004"/>
              <a:gd name="connsiteX4" fmla="*/ 0 w 9144000"/>
              <a:gd name="connsiteY4" fmla="*/ 0 h 4868004"/>
              <a:gd name="connsiteX0" fmla="*/ 0 w 9144000"/>
              <a:gd name="connsiteY0" fmla="*/ 0 h 4868004"/>
              <a:gd name="connsiteX1" fmla="*/ 9144000 w 9144000"/>
              <a:gd name="connsiteY1" fmla="*/ 0 h 4868004"/>
              <a:gd name="connsiteX2" fmla="*/ 9131643 w 9144000"/>
              <a:gd name="connsiteY2" fmla="*/ 4571441 h 4868004"/>
              <a:gd name="connsiteX3" fmla="*/ 12358 w 9144000"/>
              <a:gd name="connsiteY3" fmla="*/ 4868004 h 4868004"/>
              <a:gd name="connsiteX4" fmla="*/ 0 w 9144000"/>
              <a:gd name="connsiteY4" fmla="*/ 0 h 4868004"/>
              <a:gd name="connsiteX0" fmla="*/ 37334 w 9181334"/>
              <a:gd name="connsiteY0" fmla="*/ 0 h 4707366"/>
              <a:gd name="connsiteX1" fmla="*/ 9181334 w 9181334"/>
              <a:gd name="connsiteY1" fmla="*/ 0 h 4707366"/>
              <a:gd name="connsiteX2" fmla="*/ 9168977 w 9181334"/>
              <a:gd name="connsiteY2" fmla="*/ 4571441 h 4707366"/>
              <a:gd name="connsiteX3" fmla="*/ 265 w 9181334"/>
              <a:gd name="connsiteY3" fmla="*/ 4707366 h 4707366"/>
              <a:gd name="connsiteX4" fmla="*/ 37334 w 9181334"/>
              <a:gd name="connsiteY4" fmla="*/ 0 h 4707366"/>
              <a:gd name="connsiteX0" fmla="*/ 0 w 9193427"/>
              <a:gd name="connsiteY0" fmla="*/ 0 h 4707366"/>
              <a:gd name="connsiteX1" fmla="*/ 9193427 w 9193427"/>
              <a:gd name="connsiteY1" fmla="*/ 0 h 4707366"/>
              <a:gd name="connsiteX2" fmla="*/ 9181070 w 9193427"/>
              <a:gd name="connsiteY2" fmla="*/ 4571441 h 4707366"/>
              <a:gd name="connsiteX3" fmla="*/ 12358 w 9193427"/>
              <a:gd name="connsiteY3" fmla="*/ 4707366 h 4707366"/>
              <a:gd name="connsiteX4" fmla="*/ 0 w 9193427"/>
              <a:gd name="connsiteY4" fmla="*/ 0 h 4707366"/>
              <a:gd name="connsiteX0" fmla="*/ 0 w 9193427"/>
              <a:gd name="connsiteY0" fmla="*/ 0 h 4884333"/>
              <a:gd name="connsiteX1" fmla="*/ 9193427 w 9193427"/>
              <a:gd name="connsiteY1" fmla="*/ 0 h 4884333"/>
              <a:gd name="connsiteX2" fmla="*/ 9181070 w 9193427"/>
              <a:gd name="connsiteY2" fmla="*/ 4571441 h 4884333"/>
              <a:gd name="connsiteX3" fmla="*/ 12358 w 9193427"/>
              <a:gd name="connsiteY3" fmla="*/ 4707366 h 4884333"/>
              <a:gd name="connsiteX4" fmla="*/ 0 w 9193427"/>
              <a:gd name="connsiteY4" fmla="*/ 0 h 4884333"/>
              <a:gd name="connsiteX0" fmla="*/ 0 w 9193427"/>
              <a:gd name="connsiteY0" fmla="*/ 0 h 4868795"/>
              <a:gd name="connsiteX1" fmla="*/ 9193427 w 9193427"/>
              <a:gd name="connsiteY1" fmla="*/ 0 h 4868795"/>
              <a:gd name="connsiteX2" fmla="*/ 9181070 w 9193427"/>
              <a:gd name="connsiteY2" fmla="*/ 4571441 h 4868795"/>
              <a:gd name="connsiteX3" fmla="*/ 12358 w 9193427"/>
              <a:gd name="connsiteY3" fmla="*/ 4707366 h 4868795"/>
              <a:gd name="connsiteX4" fmla="*/ 0 w 9193427"/>
              <a:gd name="connsiteY4" fmla="*/ 0 h 4868795"/>
              <a:gd name="connsiteX0" fmla="*/ 0 w 9193427"/>
              <a:gd name="connsiteY0" fmla="*/ 0 h 4907393"/>
              <a:gd name="connsiteX1" fmla="*/ 9193427 w 9193427"/>
              <a:gd name="connsiteY1" fmla="*/ 0 h 4907393"/>
              <a:gd name="connsiteX2" fmla="*/ 9181070 w 9193427"/>
              <a:gd name="connsiteY2" fmla="*/ 4571441 h 4907393"/>
              <a:gd name="connsiteX3" fmla="*/ 12358 w 9193427"/>
              <a:gd name="connsiteY3" fmla="*/ 4707366 h 4907393"/>
              <a:gd name="connsiteX4" fmla="*/ 0 w 9193427"/>
              <a:gd name="connsiteY4" fmla="*/ 0 h 4907393"/>
              <a:gd name="connsiteX0" fmla="*/ 1188 w 9194615"/>
              <a:gd name="connsiteY0" fmla="*/ 0 h 4885615"/>
              <a:gd name="connsiteX1" fmla="*/ 9194615 w 9194615"/>
              <a:gd name="connsiteY1" fmla="*/ 0 h 4885615"/>
              <a:gd name="connsiteX2" fmla="*/ 9182258 w 9194615"/>
              <a:gd name="connsiteY2" fmla="*/ 4571441 h 4885615"/>
              <a:gd name="connsiteX3" fmla="*/ 1189 w 9194615"/>
              <a:gd name="connsiteY3" fmla="*/ 4682652 h 4885615"/>
              <a:gd name="connsiteX4" fmla="*/ 1188 w 9194615"/>
              <a:gd name="connsiteY4" fmla="*/ 0 h 488561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94615" h="4885615">
                <a:moveTo>
                  <a:pt x="1188" y="0"/>
                </a:moveTo>
                <a:lnTo>
                  <a:pt x="9194615" y="0"/>
                </a:lnTo>
                <a:lnTo>
                  <a:pt x="9182258" y="4571441"/>
                </a:lnTo>
                <a:cubicBezTo>
                  <a:pt x="4717351" y="4060696"/>
                  <a:pt x="2353092" y="5366394"/>
                  <a:pt x="1189" y="4682652"/>
                </a:cubicBezTo>
                <a:cubicBezTo>
                  <a:pt x="-2930" y="3059984"/>
                  <a:pt x="5307" y="1622668"/>
                  <a:pt x="1188" y="0"/>
                </a:cubicBezTo>
                <a:close/>
              </a:path>
            </a:pathLst>
          </a:custGeom>
        </p:spPr>
        <p:txBody>
          <a:bodyPr/>
          <a:lstStyle>
            <a:lvl1pPr marL="0" indent="0" algn="ctr">
              <a:buNone/>
              <a:defRPr>
                <a:ln>
                  <a:noFill/>
                </a:ln>
                <a:solidFill>
                  <a:schemeClr val="bg1">
                    <a:lumMod val="50000"/>
                  </a:schemeClr>
                </a:solidFill>
              </a:defRPr>
            </a:lvl1pPr>
          </a:lstStyle>
          <a:p>
            <a:endParaRPr lang="en-US" dirty="0"/>
          </a:p>
        </p:txBody>
      </p:sp>
    </p:spTree>
    <p:extLst>
      <p:ext uri="{BB962C8B-B14F-4D97-AF65-F5344CB8AC3E}">
        <p14:creationId xmlns:p14="http://schemas.microsoft.com/office/powerpoint/2010/main" val="370879420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7" name="Freeform 6">
            <a:extLst>
              <a:ext uri="{FF2B5EF4-FFF2-40B4-BE49-F238E27FC236}">
                <a16:creationId xmlns:a16="http://schemas.microsoft.com/office/drawing/2014/main" id="{298867E8-72F2-6B45-B443-987B60178392}"/>
              </a:ext>
            </a:extLst>
          </p:cNvPr>
          <p:cNvSpPr>
            <a:spLocks noChangeArrowheads="1"/>
          </p:cNvSpPr>
          <p:nvPr userDrawn="1"/>
        </p:nvSpPr>
        <p:spPr bwMode="auto">
          <a:xfrm>
            <a:off x="-20638" y="5630870"/>
            <a:ext cx="12212638" cy="1227137"/>
          </a:xfrm>
          <a:custGeom>
            <a:avLst/>
            <a:gdLst>
              <a:gd name="T0" fmla="*/ 22350 w 22351"/>
              <a:gd name="T1" fmla="*/ 2546 h 2552"/>
              <a:gd name="T2" fmla="*/ 22350 w 22351"/>
              <a:gd name="T3" fmla="*/ 573 h 2552"/>
              <a:gd name="T4" fmla="*/ 8446 w 22351"/>
              <a:gd name="T5" fmla="*/ 905 h 2552"/>
              <a:gd name="T6" fmla="*/ 0 w 22351"/>
              <a:gd name="T7" fmla="*/ 662 h 2552"/>
              <a:gd name="T8" fmla="*/ 0 w 22351"/>
              <a:gd name="T9" fmla="*/ 2551 h 2552"/>
              <a:gd name="T10" fmla="*/ 22350 w 22351"/>
              <a:gd name="T11" fmla="*/ 2546 h 2552"/>
            </a:gdLst>
            <a:ahLst/>
            <a:cxnLst>
              <a:cxn ang="0">
                <a:pos x="T0" y="T1"/>
              </a:cxn>
              <a:cxn ang="0">
                <a:pos x="T2" y="T3"/>
              </a:cxn>
              <a:cxn ang="0">
                <a:pos x="T4" y="T5"/>
              </a:cxn>
              <a:cxn ang="0">
                <a:pos x="T6" y="T7"/>
              </a:cxn>
              <a:cxn ang="0">
                <a:pos x="T8" y="T9"/>
              </a:cxn>
              <a:cxn ang="0">
                <a:pos x="T10" y="T11"/>
              </a:cxn>
            </a:cxnLst>
            <a:rect l="0" t="0" r="r" b="b"/>
            <a:pathLst>
              <a:path w="22351" h="2552">
                <a:moveTo>
                  <a:pt x="22350" y="2546"/>
                </a:moveTo>
                <a:lnTo>
                  <a:pt x="22350" y="573"/>
                </a:lnTo>
                <a:cubicBezTo>
                  <a:pt x="19540" y="110"/>
                  <a:pt x="15136" y="0"/>
                  <a:pt x="8446" y="905"/>
                </a:cubicBezTo>
                <a:cubicBezTo>
                  <a:pt x="2266" y="1740"/>
                  <a:pt x="473" y="999"/>
                  <a:pt x="0" y="662"/>
                </a:cubicBezTo>
                <a:lnTo>
                  <a:pt x="0" y="2551"/>
                </a:lnTo>
                <a:lnTo>
                  <a:pt x="22350" y="2546"/>
                </a:lnTo>
              </a:path>
            </a:pathLst>
          </a:custGeom>
          <a:solidFill>
            <a:schemeClr val="bg1">
              <a:lumMod val="85000"/>
            </a:schemeClr>
          </a:solidFill>
          <a:ln>
            <a:noFill/>
          </a:ln>
          <a:effectLst/>
        </p:spPr>
        <p:txBody>
          <a:bodyPr wrap="none" anchor="ctr"/>
          <a:lstStyle/>
          <a:p>
            <a:pPr>
              <a:defRPr/>
            </a:pPr>
            <a:endParaRPr lang="en-US">
              <a:ea typeface="MS PGothic" charset="0"/>
              <a:cs typeface="MS PGothic" charset="0"/>
            </a:endParaRPr>
          </a:p>
        </p:txBody>
      </p:sp>
      <p:pic>
        <p:nvPicPr>
          <p:cNvPr id="8" name="Picture 7">
            <a:extLst>
              <a:ext uri="{FF2B5EF4-FFF2-40B4-BE49-F238E27FC236}">
                <a16:creationId xmlns:a16="http://schemas.microsoft.com/office/drawing/2014/main" id="{FB699258-DA2E-5445-9D94-F54C44C73F02}"/>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0192968" y="5976944"/>
            <a:ext cx="1763712" cy="746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Rectangle 8">
            <a:extLst>
              <a:ext uri="{FF2B5EF4-FFF2-40B4-BE49-F238E27FC236}">
                <a16:creationId xmlns:a16="http://schemas.microsoft.com/office/drawing/2014/main" id="{E5765F34-EB4A-7E47-972E-DA727C110ED1}"/>
              </a:ext>
            </a:extLst>
          </p:cNvPr>
          <p:cNvSpPr>
            <a:spLocks noChangeArrowheads="1"/>
          </p:cNvSpPr>
          <p:nvPr userDrawn="1"/>
        </p:nvSpPr>
        <p:spPr bwMode="auto">
          <a:xfrm>
            <a:off x="7256745" y="409829"/>
            <a:ext cx="4935255" cy="181188"/>
          </a:xfrm>
          <a:prstGeom prst="rect">
            <a:avLst/>
          </a:prstGeom>
          <a:solidFill>
            <a:srgbClr val="6568AE"/>
          </a:solidFill>
          <a:ln>
            <a:noFill/>
          </a:ln>
          <a:effectLst/>
        </p:spPr>
        <p:txBody>
          <a:bodyPr anchor="ctr"/>
          <a:lstStyle/>
          <a:p>
            <a:pPr algn="ctr" eaLnBrk="1" hangingPunct="1"/>
            <a:endParaRPr lang="en-US" altLang="en-US">
              <a:solidFill>
                <a:srgbClr val="FFFFFF"/>
              </a:solidFill>
              <a:ea typeface="MS PGothic" charset="-128"/>
            </a:endParaRPr>
          </a:p>
        </p:txBody>
      </p:sp>
      <p:sp>
        <p:nvSpPr>
          <p:cNvPr id="10" name="Picture Placeholder 18">
            <a:extLst>
              <a:ext uri="{FF2B5EF4-FFF2-40B4-BE49-F238E27FC236}">
                <a16:creationId xmlns:a16="http://schemas.microsoft.com/office/drawing/2014/main" id="{9A86759B-0792-8B47-9DA2-B80A5819E81B}"/>
              </a:ext>
            </a:extLst>
          </p:cNvPr>
          <p:cNvSpPr>
            <a:spLocks noGrp="1"/>
          </p:cNvSpPr>
          <p:nvPr>
            <p:ph type="pic" sz="quarter" idx="10"/>
          </p:nvPr>
        </p:nvSpPr>
        <p:spPr>
          <a:xfrm>
            <a:off x="2161435" y="1865312"/>
            <a:ext cx="3244032" cy="3245852"/>
          </a:xfrm>
          <a:prstGeom prst="ellipse">
            <a:avLst/>
          </a:prstGeom>
        </p:spPr>
        <p:txBody>
          <a:bodyPr/>
          <a:lstStyle>
            <a:lvl1pPr marL="0" indent="0" algn="ctr">
              <a:buNone/>
              <a:defRPr sz="1400" b="0" i="0">
                <a:solidFill>
                  <a:schemeClr val="bg1">
                    <a:lumMod val="65000"/>
                  </a:schemeClr>
                </a:solidFill>
                <a:latin typeface="Avenir Medium" charset="0"/>
                <a:ea typeface="Avenir Medium" charset="0"/>
                <a:cs typeface="Avenir Medium" charset="0"/>
              </a:defRPr>
            </a:lvl1pPr>
          </a:lstStyle>
          <a:p>
            <a:pPr lvl="0"/>
            <a:r>
              <a:rPr lang="en-US" noProof="0" dirty="0"/>
              <a:t>Drag picture to placeholder or click icon to add</a:t>
            </a:r>
          </a:p>
        </p:txBody>
      </p:sp>
      <p:sp>
        <p:nvSpPr>
          <p:cNvPr id="11" name="Text Placeholder 2">
            <a:extLst>
              <a:ext uri="{FF2B5EF4-FFF2-40B4-BE49-F238E27FC236}">
                <a16:creationId xmlns:a16="http://schemas.microsoft.com/office/drawing/2014/main" id="{6684D852-94DE-3D42-A230-A48921523A76}"/>
              </a:ext>
            </a:extLst>
          </p:cNvPr>
          <p:cNvSpPr>
            <a:spLocks noGrp="1"/>
          </p:cNvSpPr>
          <p:nvPr>
            <p:ph type="body" sz="quarter" idx="11" hasCustomPrompt="1"/>
          </p:nvPr>
        </p:nvSpPr>
        <p:spPr>
          <a:xfrm>
            <a:off x="5769430" y="1865312"/>
            <a:ext cx="4518025" cy="3245852"/>
          </a:xfrm>
          <a:prstGeom prst="rect">
            <a:avLst/>
          </a:prstGeom>
        </p:spPr>
        <p:txBody>
          <a:bodyPr/>
          <a:lstStyle>
            <a:lvl1pPr marL="0" indent="0">
              <a:lnSpc>
                <a:spcPts val="4000"/>
              </a:lnSpc>
              <a:spcBef>
                <a:spcPts val="0"/>
              </a:spcBef>
              <a:spcAft>
                <a:spcPts val="400"/>
              </a:spcAft>
              <a:buFontTx/>
              <a:buNone/>
              <a:defRPr sz="3000" b="1" i="0">
                <a:solidFill>
                  <a:schemeClr val="tx1">
                    <a:lumMod val="65000"/>
                    <a:lumOff val="35000"/>
                  </a:schemeClr>
                </a:solidFill>
                <a:latin typeface="Avenir Heavy" charset="0"/>
                <a:ea typeface="Avenir Heavy" charset="0"/>
                <a:cs typeface="Avenir Heavy" charset="0"/>
              </a:defRPr>
            </a:lvl1pPr>
            <a:lvl2pPr marL="11113" indent="0">
              <a:lnSpc>
                <a:spcPts val="2000"/>
              </a:lnSpc>
              <a:spcBef>
                <a:spcPts val="0"/>
              </a:spcBef>
              <a:spcAft>
                <a:spcPts val="400"/>
              </a:spcAft>
              <a:buFontTx/>
              <a:buNone/>
              <a:tabLst/>
              <a:defRPr sz="2400" b="1" i="1">
                <a:solidFill>
                  <a:schemeClr val="tx1">
                    <a:lumMod val="65000"/>
                    <a:lumOff val="35000"/>
                  </a:schemeClr>
                </a:solidFill>
                <a:latin typeface="Avenir Heavy Oblique" charset="0"/>
                <a:ea typeface="Avenir Heavy Oblique" charset="0"/>
                <a:cs typeface="Avenir Heavy Oblique" charset="0"/>
              </a:defRPr>
            </a:lvl2pPr>
            <a:lvl3pPr marL="11113" indent="0">
              <a:spcBef>
                <a:spcPts val="400"/>
              </a:spcBef>
              <a:buFontTx/>
              <a:buNone/>
              <a:tabLst/>
              <a:defRPr sz="2100" b="0" i="0">
                <a:solidFill>
                  <a:schemeClr val="tx1">
                    <a:lumMod val="65000"/>
                    <a:lumOff val="35000"/>
                  </a:schemeClr>
                </a:solidFill>
                <a:latin typeface="Avenir Medium" charset="0"/>
                <a:ea typeface="Avenir Medium" charset="0"/>
                <a:cs typeface="Avenir Medium" charset="0"/>
              </a:defRPr>
            </a:lvl3pPr>
            <a:lvl4pPr marL="669925" indent="-179388">
              <a:buClr>
                <a:srgbClr val="6568AE"/>
              </a:buClr>
              <a:buFont typeface="Wingdings" charset="2"/>
              <a:buChar char="§"/>
              <a:tabLst/>
              <a:defRPr sz="1800" b="0" i="0">
                <a:solidFill>
                  <a:schemeClr val="tx1">
                    <a:lumMod val="65000"/>
                    <a:lumOff val="35000"/>
                  </a:schemeClr>
                </a:solidFill>
                <a:latin typeface="Avenir Medium" charset="0"/>
                <a:ea typeface="Avenir Medium" charset="0"/>
                <a:cs typeface="Avenir Medium" charset="0"/>
              </a:defRPr>
            </a:lvl4pPr>
            <a:lvl5pPr marL="849313" indent="-227013">
              <a:buClr>
                <a:srgbClr val="6568AE"/>
              </a:buClr>
              <a:buSzPct val="150000"/>
              <a:buFont typeface="ArialUnicodeMS" charset="0"/>
              <a:buChar char="▸"/>
              <a:tabLst/>
              <a:defRPr sz="1400" b="0" i="0">
                <a:solidFill>
                  <a:schemeClr val="tx1">
                    <a:lumMod val="65000"/>
                    <a:lumOff val="35000"/>
                  </a:schemeClr>
                </a:solidFill>
                <a:latin typeface="Avenir Medium" charset="0"/>
                <a:ea typeface="Avenir Medium" charset="0"/>
                <a:cs typeface="Avenir Medium" charset="0"/>
              </a:defRPr>
            </a:lvl5pPr>
            <a:lvl6pPr marL="47625" indent="0" algn="ctr">
              <a:buNone/>
              <a:tabLst/>
              <a:defRPr sz="2200" b="1" i="1">
                <a:solidFill>
                  <a:srgbClr val="6568AE"/>
                </a:solidFill>
                <a:latin typeface="Avenir Heavy Oblique" charset="0"/>
                <a:ea typeface="Avenir Heavy Oblique" charset="0"/>
                <a:cs typeface="Avenir Heavy Oblique" charset="0"/>
              </a:defRPr>
            </a:lvl6pPr>
          </a:lstStyle>
          <a:p>
            <a:pPr lvl="0"/>
            <a:r>
              <a:rPr lang="en-US" dirty="0"/>
              <a:t>Title</a:t>
            </a:r>
          </a:p>
          <a:p>
            <a:pPr lvl="1"/>
            <a:r>
              <a:rPr lang="en-US" dirty="0"/>
              <a:t>Sub-Title</a:t>
            </a:r>
          </a:p>
          <a:p>
            <a:pPr lvl="2"/>
            <a:r>
              <a:rPr lang="en-US" dirty="0"/>
              <a:t>Main text</a:t>
            </a:r>
          </a:p>
          <a:p>
            <a:pPr lvl="3"/>
            <a:r>
              <a:rPr lang="en-US" dirty="0"/>
              <a:t>Fourth level</a:t>
            </a:r>
          </a:p>
          <a:p>
            <a:pPr lvl="4"/>
            <a:r>
              <a:rPr lang="en-US" dirty="0"/>
              <a:t>Fifth level</a:t>
            </a:r>
          </a:p>
          <a:p>
            <a:pPr lvl="5"/>
            <a:r>
              <a:rPr lang="en-US" dirty="0"/>
              <a:t>highlight</a:t>
            </a:r>
          </a:p>
        </p:txBody>
      </p:sp>
    </p:spTree>
    <p:extLst>
      <p:ext uri="{BB962C8B-B14F-4D97-AF65-F5344CB8AC3E}">
        <p14:creationId xmlns:p14="http://schemas.microsoft.com/office/powerpoint/2010/main" val="155043413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7" name="Freeform 6">
            <a:extLst>
              <a:ext uri="{FF2B5EF4-FFF2-40B4-BE49-F238E27FC236}">
                <a16:creationId xmlns:a16="http://schemas.microsoft.com/office/drawing/2014/main" id="{09BC0D98-AA95-4142-9A98-0304A474403D}"/>
              </a:ext>
            </a:extLst>
          </p:cNvPr>
          <p:cNvSpPr>
            <a:spLocks noChangeArrowheads="1"/>
          </p:cNvSpPr>
          <p:nvPr userDrawn="1"/>
        </p:nvSpPr>
        <p:spPr bwMode="auto">
          <a:xfrm>
            <a:off x="-20638" y="5630870"/>
            <a:ext cx="12212638" cy="1227137"/>
          </a:xfrm>
          <a:custGeom>
            <a:avLst/>
            <a:gdLst>
              <a:gd name="T0" fmla="*/ 22350 w 22351"/>
              <a:gd name="T1" fmla="*/ 2546 h 2552"/>
              <a:gd name="T2" fmla="*/ 22350 w 22351"/>
              <a:gd name="T3" fmla="*/ 573 h 2552"/>
              <a:gd name="T4" fmla="*/ 8446 w 22351"/>
              <a:gd name="T5" fmla="*/ 905 h 2552"/>
              <a:gd name="T6" fmla="*/ 0 w 22351"/>
              <a:gd name="T7" fmla="*/ 662 h 2552"/>
              <a:gd name="T8" fmla="*/ 0 w 22351"/>
              <a:gd name="T9" fmla="*/ 2551 h 2552"/>
              <a:gd name="T10" fmla="*/ 22350 w 22351"/>
              <a:gd name="T11" fmla="*/ 2546 h 2552"/>
            </a:gdLst>
            <a:ahLst/>
            <a:cxnLst>
              <a:cxn ang="0">
                <a:pos x="T0" y="T1"/>
              </a:cxn>
              <a:cxn ang="0">
                <a:pos x="T2" y="T3"/>
              </a:cxn>
              <a:cxn ang="0">
                <a:pos x="T4" y="T5"/>
              </a:cxn>
              <a:cxn ang="0">
                <a:pos x="T6" y="T7"/>
              </a:cxn>
              <a:cxn ang="0">
                <a:pos x="T8" y="T9"/>
              </a:cxn>
              <a:cxn ang="0">
                <a:pos x="T10" y="T11"/>
              </a:cxn>
            </a:cxnLst>
            <a:rect l="0" t="0" r="r" b="b"/>
            <a:pathLst>
              <a:path w="22351" h="2552">
                <a:moveTo>
                  <a:pt x="22350" y="2546"/>
                </a:moveTo>
                <a:lnTo>
                  <a:pt x="22350" y="573"/>
                </a:lnTo>
                <a:cubicBezTo>
                  <a:pt x="19540" y="110"/>
                  <a:pt x="15136" y="0"/>
                  <a:pt x="8446" y="905"/>
                </a:cubicBezTo>
                <a:cubicBezTo>
                  <a:pt x="2266" y="1740"/>
                  <a:pt x="473" y="999"/>
                  <a:pt x="0" y="662"/>
                </a:cubicBezTo>
                <a:lnTo>
                  <a:pt x="0" y="2551"/>
                </a:lnTo>
                <a:lnTo>
                  <a:pt x="22350" y="2546"/>
                </a:lnTo>
              </a:path>
            </a:pathLst>
          </a:custGeom>
          <a:solidFill>
            <a:schemeClr val="bg1">
              <a:lumMod val="85000"/>
            </a:schemeClr>
          </a:solidFill>
          <a:ln>
            <a:noFill/>
          </a:ln>
          <a:effectLst/>
        </p:spPr>
        <p:txBody>
          <a:bodyPr wrap="none" anchor="ctr"/>
          <a:lstStyle/>
          <a:p>
            <a:pPr>
              <a:defRPr/>
            </a:pPr>
            <a:endParaRPr lang="en-US">
              <a:ea typeface="MS PGothic" charset="0"/>
              <a:cs typeface="MS PGothic" charset="0"/>
            </a:endParaRPr>
          </a:p>
        </p:txBody>
      </p:sp>
      <p:pic>
        <p:nvPicPr>
          <p:cNvPr id="8" name="Picture 7">
            <a:extLst>
              <a:ext uri="{FF2B5EF4-FFF2-40B4-BE49-F238E27FC236}">
                <a16:creationId xmlns:a16="http://schemas.microsoft.com/office/drawing/2014/main" id="{CBBBC438-7A7C-D540-BE21-81EAD8F52D40}"/>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0192968" y="5976944"/>
            <a:ext cx="1763712" cy="746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Rectangle 8">
            <a:extLst>
              <a:ext uri="{FF2B5EF4-FFF2-40B4-BE49-F238E27FC236}">
                <a16:creationId xmlns:a16="http://schemas.microsoft.com/office/drawing/2014/main" id="{0C76D1DB-21BF-7B49-BBBE-DA755661B8EC}"/>
              </a:ext>
            </a:extLst>
          </p:cNvPr>
          <p:cNvSpPr>
            <a:spLocks noChangeArrowheads="1"/>
          </p:cNvSpPr>
          <p:nvPr userDrawn="1"/>
        </p:nvSpPr>
        <p:spPr bwMode="auto">
          <a:xfrm>
            <a:off x="7256745" y="409829"/>
            <a:ext cx="4935255" cy="181188"/>
          </a:xfrm>
          <a:prstGeom prst="rect">
            <a:avLst/>
          </a:prstGeom>
          <a:solidFill>
            <a:srgbClr val="6568AE"/>
          </a:solidFill>
          <a:ln>
            <a:noFill/>
          </a:ln>
          <a:effectLst/>
        </p:spPr>
        <p:txBody>
          <a:bodyPr anchor="ctr"/>
          <a:lstStyle/>
          <a:p>
            <a:pPr algn="ctr" eaLnBrk="1" hangingPunct="1"/>
            <a:endParaRPr lang="en-US" altLang="en-US">
              <a:solidFill>
                <a:srgbClr val="FFFFFF"/>
              </a:solidFill>
              <a:ea typeface="MS PGothic" charset="-128"/>
            </a:endParaRPr>
          </a:p>
        </p:txBody>
      </p:sp>
      <p:sp>
        <p:nvSpPr>
          <p:cNvPr id="10" name="Text Placeholder 2">
            <a:extLst>
              <a:ext uri="{FF2B5EF4-FFF2-40B4-BE49-F238E27FC236}">
                <a16:creationId xmlns:a16="http://schemas.microsoft.com/office/drawing/2014/main" id="{235CC6B2-DD11-8441-8C0F-055FD71513C2}"/>
              </a:ext>
            </a:extLst>
          </p:cNvPr>
          <p:cNvSpPr>
            <a:spLocks noGrp="1"/>
          </p:cNvSpPr>
          <p:nvPr>
            <p:ph type="body" sz="quarter" idx="11" hasCustomPrompt="1"/>
          </p:nvPr>
        </p:nvSpPr>
        <p:spPr>
          <a:xfrm>
            <a:off x="2155711" y="1865312"/>
            <a:ext cx="8037257" cy="3245852"/>
          </a:xfrm>
          <a:prstGeom prst="rect">
            <a:avLst/>
          </a:prstGeom>
        </p:spPr>
        <p:txBody>
          <a:bodyPr/>
          <a:lstStyle>
            <a:lvl1pPr marL="0" indent="0">
              <a:lnSpc>
                <a:spcPts val="4000"/>
              </a:lnSpc>
              <a:spcBef>
                <a:spcPts val="0"/>
              </a:spcBef>
              <a:spcAft>
                <a:spcPts val="400"/>
              </a:spcAft>
              <a:buFontTx/>
              <a:buNone/>
              <a:defRPr sz="3000" b="1" i="0">
                <a:solidFill>
                  <a:schemeClr val="tx1">
                    <a:lumMod val="65000"/>
                    <a:lumOff val="35000"/>
                  </a:schemeClr>
                </a:solidFill>
                <a:latin typeface="Avenir Heavy" charset="0"/>
                <a:ea typeface="Avenir Heavy" charset="0"/>
                <a:cs typeface="Avenir Heavy" charset="0"/>
              </a:defRPr>
            </a:lvl1pPr>
            <a:lvl2pPr marL="11113" indent="0">
              <a:lnSpc>
                <a:spcPts val="2000"/>
              </a:lnSpc>
              <a:spcBef>
                <a:spcPts val="0"/>
              </a:spcBef>
              <a:spcAft>
                <a:spcPts val="400"/>
              </a:spcAft>
              <a:buFontTx/>
              <a:buNone/>
              <a:tabLst/>
              <a:defRPr sz="2400" b="1" i="1">
                <a:solidFill>
                  <a:schemeClr val="tx1">
                    <a:lumMod val="65000"/>
                    <a:lumOff val="35000"/>
                  </a:schemeClr>
                </a:solidFill>
                <a:latin typeface="Avenir Heavy Oblique" charset="0"/>
                <a:ea typeface="Avenir Heavy Oblique" charset="0"/>
                <a:cs typeface="Avenir Heavy Oblique" charset="0"/>
              </a:defRPr>
            </a:lvl2pPr>
            <a:lvl3pPr marL="11113" indent="0">
              <a:spcBef>
                <a:spcPts val="400"/>
              </a:spcBef>
              <a:buFontTx/>
              <a:buNone/>
              <a:tabLst/>
              <a:defRPr sz="2100" b="0" i="0">
                <a:solidFill>
                  <a:schemeClr val="tx1">
                    <a:lumMod val="65000"/>
                    <a:lumOff val="35000"/>
                  </a:schemeClr>
                </a:solidFill>
                <a:latin typeface="Avenir Medium" charset="0"/>
                <a:ea typeface="Avenir Medium" charset="0"/>
                <a:cs typeface="Avenir Medium" charset="0"/>
              </a:defRPr>
            </a:lvl3pPr>
            <a:lvl4pPr marL="669925" indent="-179388">
              <a:buClr>
                <a:srgbClr val="6568AE"/>
              </a:buClr>
              <a:buFont typeface="Wingdings" charset="2"/>
              <a:buChar char="§"/>
              <a:tabLst/>
              <a:defRPr sz="1800" b="0" i="0">
                <a:solidFill>
                  <a:schemeClr val="tx1">
                    <a:lumMod val="65000"/>
                    <a:lumOff val="35000"/>
                  </a:schemeClr>
                </a:solidFill>
                <a:latin typeface="Avenir Medium" charset="0"/>
                <a:ea typeface="Avenir Medium" charset="0"/>
                <a:cs typeface="Avenir Medium" charset="0"/>
              </a:defRPr>
            </a:lvl4pPr>
            <a:lvl5pPr marL="849313" indent="-227013">
              <a:buClr>
                <a:srgbClr val="6568AE"/>
              </a:buClr>
              <a:buSzPct val="150000"/>
              <a:buFont typeface="ArialUnicodeMS" charset="0"/>
              <a:buChar char="▸"/>
              <a:tabLst/>
              <a:defRPr sz="1400" b="0" i="0">
                <a:solidFill>
                  <a:schemeClr val="tx1">
                    <a:lumMod val="65000"/>
                    <a:lumOff val="35000"/>
                  </a:schemeClr>
                </a:solidFill>
                <a:latin typeface="Avenir Medium" charset="0"/>
                <a:ea typeface="Avenir Medium" charset="0"/>
                <a:cs typeface="Avenir Medium" charset="0"/>
              </a:defRPr>
            </a:lvl5pPr>
            <a:lvl6pPr marL="47625" indent="0" algn="ctr">
              <a:buClr>
                <a:srgbClr val="29548C"/>
              </a:buClr>
              <a:buNone/>
              <a:tabLst/>
              <a:defRPr sz="2200" b="1" i="1">
                <a:solidFill>
                  <a:srgbClr val="6568AE"/>
                </a:solidFill>
                <a:latin typeface="Avenir Heavy Oblique" charset="0"/>
                <a:ea typeface="Avenir Heavy Oblique" charset="0"/>
                <a:cs typeface="Avenir Heavy Oblique" charset="0"/>
              </a:defRPr>
            </a:lvl6pPr>
          </a:lstStyle>
          <a:p>
            <a:pPr lvl="0"/>
            <a:r>
              <a:rPr lang="en-US" dirty="0"/>
              <a:t>Title</a:t>
            </a:r>
          </a:p>
          <a:p>
            <a:pPr lvl="1"/>
            <a:r>
              <a:rPr lang="en-US" dirty="0"/>
              <a:t>Sub-Title</a:t>
            </a:r>
          </a:p>
          <a:p>
            <a:pPr lvl="2"/>
            <a:r>
              <a:rPr lang="en-US" dirty="0"/>
              <a:t>Main text</a:t>
            </a:r>
          </a:p>
          <a:p>
            <a:pPr lvl="3"/>
            <a:r>
              <a:rPr lang="en-US" dirty="0"/>
              <a:t>Fourth level</a:t>
            </a:r>
          </a:p>
          <a:p>
            <a:pPr lvl="4"/>
            <a:r>
              <a:rPr lang="en-US" dirty="0"/>
              <a:t>Fifth level</a:t>
            </a:r>
          </a:p>
          <a:p>
            <a:pPr lvl="5"/>
            <a:r>
              <a:rPr lang="en-US" dirty="0"/>
              <a:t>highlight</a:t>
            </a:r>
          </a:p>
        </p:txBody>
      </p:sp>
    </p:spTree>
    <p:extLst>
      <p:ext uri="{BB962C8B-B14F-4D97-AF65-F5344CB8AC3E}">
        <p14:creationId xmlns:p14="http://schemas.microsoft.com/office/powerpoint/2010/main" val="370258475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8" name="Freeform 7">
            <a:extLst>
              <a:ext uri="{FF2B5EF4-FFF2-40B4-BE49-F238E27FC236}">
                <a16:creationId xmlns:a16="http://schemas.microsoft.com/office/drawing/2014/main" id="{63E3BDAE-4FA6-D74F-A83E-1087267A4707}"/>
              </a:ext>
            </a:extLst>
          </p:cNvPr>
          <p:cNvSpPr>
            <a:spLocks noChangeArrowheads="1"/>
          </p:cNvSpPr>
          <p:nvPr userDrawn="1"/>
        </p:nvSpPr>
        <p:spPr bwMode="auto">
          <a:xfrm>
            <a:off x="-20638" y="5630870"/>
            <a:ext cx="12212638" cy="1227137"/>
          </a:xfrm>
          <a:custGeom>
            <a:avLst/>
            <a:gdLst>
              <a:gd name="T0" fmla="*/ 22350 w 22351"/>
              <a:gd name="T1" fmla="*/ 2546 h 2552"/>
              <a:gd name="T2" fmla="*/ 22350 w 22351"/>
              <a:gd name="T3" fmla="*/ 573 h 2552"/>
              <a:gd name="T4" fmla="*/ 8446 w 22351"/>
              <a:gd name="T5" fmla="*/ 905 h 2552"/>
              <a:gd name="T6" fmla="*/ 0 w 22351"/>
              <a:gd name="T7" fmla="*/ 662 h 2552"/>
              <a:gd name="T8" fmla="*/ 0 w 22351"/>
              <a:gd name="T9" fmla="*/ 2551 h 2552"/>
              <a:gd name="T10" fmla="*/ 22350 w 22351"/>
              <a:gd name="T11" fmla="*/ 2546 h 2552"/>
            </a:gdLst>
            <a:ahLst/>
            <a:cxnLst>
              <a:cxn ang="0">
                <a:pos x="T0" y="T1"/>
              </a:cxn>
              <a:cxn ang="0">
                <a:pos x="T2" y="T3"/>
              </a:cxn>
              <a:cxn ang="0">
                <a:pos x="T4" y="T5"/>
              </a:cxn>
              <a:cxn ang="0">
                <a:pos x="T6" y="T7"/>
              </a:cxn>
              <a:cxn ang="0">
                <a:pos x="T8" y="T9"/>
              </a:cxn>
              <a:cxn ang="0">
                <a:pos x="T10" y="T11"/>
              </a:cxn>
            </a:cxnLst>
            <a:rect l="0" t="0" r="r" b="b"/>
            <a:pathLst>
              <a:path w="22351" h="2552">
                <a:moveTo>
                  <a:pt x="22350" y="2546"/>
                </a:moveTo>
                <a:lnTo>
                  <a:pt x="22350" y="573"/>
                </a:lnTo>
                <a:cubicBezTo>
                  <a:pt x="19540" y="110"/>
                  <a:pt x="15136" y="0"/>
                  <a:pt x="8446" y="905"/>
                </a:cubicBezTo>
                <a:cubicBezTo>
                  <a:pt x="2266" y="1740"/>
                  <a:pt x="473" y="999"/>
                  <a:pt x="0" y="662"/>
                </a:cubicBezTo>
                <a:lnTo>
                  <a:pt x="0" y="2551"/>
                </a:lnTo>
                <a:lnTo>
                  <a:pt x="22350" y="2546"/>
                </a:lnTo>
              </a:path>
            </a:pathLst>
          </a:custGeom>
          <a:solidFill>
            <a:schemeClr val="bg1">
              <a:lumMod val="85000"/>
            </a:schemeClr>
          </a:solidFill>
          <a:ln>
            <a:noFill/>
          </a:ln>
          <a:effectLst/>
        </p:spPr>
        <p:txBody>
          <a:bodyPr wrap="none" anchor="ctr"/>
          <a:lstStyle/>
          <a:p>
            <a:pPr>
              <a:defRPr/>
            </a:pPr>
            <a:endParaRPr lang="en-US">
              <a:ea typeface="MS PGothic" charset="0"/>
              <a:cs typeface="MS PGothic" charset="0"/>
            </a:endParaRPr>
          </a:p>
        </p:txBody>
      </p:sp>
      <p:pic>
        <p:nvPicPr>
          <p:cNvPr id="9" name="Picture 8">
            <a:extLst>
              <a:ext uri="{FF2B5EF4-FFF2-40B4-BE49-F238E27FC236}">
                <a16:creationId xmlns:a16="http://schemas.microsoft.com/office/drawing/2014/main" id="{25E559F3-4EFC-2241-9BE9-909EB6F8FA8E}"/>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0192968" y="5976944"/>
            <a:ext cx="1763712" cy="746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Rectangle 9">
            <a:extLst>
              <a:ext uri="{FF2B5EF4-FFF2-40B4-BE49-F238E27FC236}">
                <a16:creationId xmlns:a16="http://schemas.microsoft.com/office/drawing/2014/main" id="{A8B2785D-052A-5845-86AD-A68622112387}"/>
              </a:ext>
            </a:extLst>
          </p:cNvPr>
          <p:cNvSpPr>
            <a:spLocks noChangeArrowheads="1"/>
          </p:cNvSpPr>
          <p:nvPr userDrawn="1"/>
        </p:nvSpPr>
        <p:spPr bwMode="auto">
          <a:xfrm>
            <a:off x="7256745" y="409829"/>
            <a:ext cx="4935255" cy="181188"/>
          </a:xfrm>
          <a:prstGeom prst="rect">
            <a:avLst/>
          </a:prstGeom>
          <a:solidFill>
            <a:srgbClr val="6568AE"/>
          </a:solidFill>
          <a:ln>
            <a:noFill/>
          </a:ln>
          <a:effectLst/>
        </p:spPr>
        <p:txBody>
          <a:bodyPr anchor="ctr"/>
          <a:lstStyle/>
          <a:p>
            <a:pPr algn="ctr" eaLnBrk="1" hangingPunct="1"/>
            <a:endParaRPr lang="en-US" altLang="en-US">
              <a:solidFill>
                <a:srgbClr val="FFFFFF"/>
              </a:solidFill>
              <a:ea typeface="MS PGothic" charset="-128"/>
            </a:endParaRPr>
          </a:p>
        </p:txBody>
      </p:sp>
      <p:sp>
        <p:nvSpPr>
          <p:cNvPr id="11" name="Picture Placeholder 18">
            <a:extLst>
              <a:ext uri="{FF2B5EF4-FFF2-40B4-BE49-F238E27FC236}">
                <a16:creationId xmlns:a16="http://schemas.microsoft.com/office/drawing/2014/main" id="{1FFA5CCD-9971-B647-968B-531F88F7E591}"/>
              </a:ext>
            </a:extLst>
          </p:cNvPr>
          <p:cNvSpPr>
            <a:spLocks noGrp="1" noChangeAspect="1"/>
          </p:cNvSpPr>
          <p:nvPr>
            <p:ph type="pic" sz="quarter" idx="10"/>
          </p:nvPr>
        </p:nvSpPr>
        <p:spPr>
          <a:xfrm>
            <a:off x="1598125" y="1744891"/>
            <a:ext cx="2700000" cy="2701515"/>
          </a:xfrm>
          <a:prstGeom prst="ellipse">
            <a:avLst/>
          </a:prstGeom>
        </p:spPr>
        <p:txBody>
          <a:bodyPr/>
          <a:lstStyle>
            <a:lvl1pPr marL="0" indent="0" algn="ctr">
              <a:buNone/>
              <a:defRPr sz="2000">
                <a:solidFill>
                  <a:schemeClr val="bg1">
                    <a:lumMod val="50000"/>
                  </a:schemeClr>
                </a:solidFill>
              </a:defRPr>
            </a:lvl1pPr>
          </a:lstStyle>
          <a:p>
            <a:pPr lvl="0"/>
            <a:r>
              <a:rPr lang="en-US" noProof="0" dirty="0"/>
              <a:t>Drag picture to placeholder or click icon to add</a:t>
            </a:r>
          </a:p>
        </p:txBody>
      </p:sp>
      <p:sp>
        <p:nvSpPr>
          <p:cNvPr id="12" name="Picture Placeholder 18">
            <a:extLst>
              <a:ext uri="{FF2B5EF4-FFF2-40B4-BE49-F238E27FC236}">
                <a16:creationId xmlns:a16="http://schemas.microsoft.com/office/drawing/2014/main" id="{6461A9CF-1FE1-7A46-970C-43322DA88B64}"/>
              </a:ext>
            </a:extLst>
          </p:cNvPr>
          <p:cNvSpPr>
            <a:spLocks noGrp="1" noChangeAspect="1"/>
          </p:cNvSpPr>
          <p:nvPr>
            <p:ph type="pic" sz="quarter" idx="11"/>
          </p:nvPr>
        </p:nvSpPr>
        <p:spPr>
          <a:xfrm>
            <a:off x="4545547" y="1744891"/>
            <a:ext cx="2700000" cy="2700000"/>
          </a:xfrm>
          <a:prstGeom prst="ellipse">
            <a:avLst/>
          </a:prstGeom>
        </p:spPr>
        <p:txBody>
          <a:bodyPr/>
          <a:lstStyle>
            <a:lvl1pPr marL="0" indent="0" algn="ctr">
              <a:buNone/>
              <a:defRPr sz="2000">
                <a:solidFill>
                  <a:schemeClr val="bg1">
                    <a:lumMod val="50000"/>
                  </a:schemeClr>
                </a:solidFill>
              </a:defRPr>
            </a:lvl1pPr>
          </a:lstStyle>
          <a:p>
            <a:pPr lvl="0"/>
            <a:r>
              <a:rPr lang="en-US" noProof="0" dirty="0"/>
              <a:t>Drag picture to placeholder or click icon to add</a:t>
            </a:r>
          </a:p>
        </p:txBody>
      </p:sp>
      <p:sp>
        <p:nvSpPr>
          <p:cNvPr id="13" name="Picture Placeholder 18">
            <a:extLst>
              <a:ext uri="{FF2B5EF4-FFF2-40B4-BE49-F238E27FC236}">
                <a16:creationId xmlns:a16="http://schemas.microsoft.com/office/drawing/2014/main" id="{841E4090-7C7C-A34E-BA4A-20FA4D3B9CCC}"/>
              </a:ext>
            </a:extLst>
          </p:cNvPr>
          <p:cNvSpPr>
            <a:spLocks noGrp="1" noChangeAspect="1"/>
          </p:cNvSpPr>
          <p:nvPr>
            <p:ph type="pic" sz="quarter" idx="12"/>
          </p:nvPr>
        </p:nvSpPr>
        <p:spPr>
          <a:xfrm>
            <a:off x="7492968" y="1744891"/>
            <a:ext cx="2700000" cy="2700000"/>
          </a:xfrm>
          <a:prstGeom prst="ellipse">
            <a:avLst/>
          </a:prstGeom>
        </p:spPr>
        <p:txBody>
          <a:bodyPr/>
          <a:lstStyle>
            <a:lvl1pPr marL="0" indent="0" algn="ctr">
              <a:buNone/>
              <a:defRPr lang="en-US" sz="2000" kern="1200" noProof="0" dirty="0">
                <a:solidFill>
                  <a:schemeClr val="bg1">
                    <a:lumMod val="50000"/>
                  </a:schemeClr>
                </a:solidFill>
                <a:latin typeface="+mn-lt"/>
                <a:ea typeface="MS PGothic" panose="020B0600070205080204" pitchFamily="34" charset="-128"/>
                <a:cs typeface="MS PGothic" charset="0"/>
              </a:defRPr>
            </a:lvl1pPr>
          </a:lstStyle>
          <a:p>
            <a:pPr lvl="0"/>
            <a:r>
              <a:rPr lang="en-US" noProof="0" dirty="0"/>
              <a:t>Drag picture to placeholder or click icon to add</a:t>
            </a:r>
          </a:p>
        </p:txBody>
      </p:sp>
      <p:sp>
        <p:nvSpPr>
          <p:cNvPr id="14" name="Text Placeholder 38">
            <a:extLst>
              <a:ext uri="{FF2B5EF4-FFF2-40B4-BE49-F238E27FC236}">
                <a16:creationId xmlns:a16="http://schemas.microsoft.com/office/drawing/2014/main" id="{571B77CA-806F-DF49-A21B-5EA9E148405E}"/>
              </a:ext>
            </a:extLst>
          </p:cNvPr>
          <p:cNvSpPr>
            <a:spLocks noGrp="1"/>
          </p:cNvSpPr>
          <p:nvPr>
            <p:ph type="body" sz="quarter" idx="19" hasCustomPrompt="1"/>
          </p:nvPr>
        </p:nvSpPr>
        <p:spPr>
          <a:xfrm>
            <a:off x="1598125" y="4517033"/>
            <a:ext cx="2700000" cy="1190021"/>
          </a:xfrm>
          <a:prstGeom prst="rect">
            <a:avLst/>
          </a:prstGeom>
        </p:spPr>
        <p:txBody>
          <a:bodyPr/>
          <a:lstStyle>
            <a:lvl1pPr marL="0" indent="0" algn="l">
              <a:lnSpc>
                <a:spcPts val="2000"/>
              </a:lnSpc>
              <a:spcBef>
                <a:spcPts val="0"/>
              </a:spcBef>
              <a:spcAft>
                <a:spcPts val="0"/>
              </a:spcAft>
              <a:buNone/>
              <a:defRPr sz="1800" b="1" i="0" baseline="0">
                <a:solidFill>
                  <a:schemeClr val="bg1">
                    <a:lumMod val="50000"/>
                  </a:schemeClr>
                </a:solidFill>
                <a:latin typeface="Avenir Heavy" charset="0"/>
                <a:ea typeface="Avenir Heavy" charset="0"/>
                <a:cs typeface="Avenir Heavy" charset="0"/>
              </a:defRPr>
            </a:lvl1pPr>
            <a:lvl2pPr marL="11113" indent="0" algn="l">
              <a:lnSpc>
                <a:spcPts val="1600"/>
              </a:lnSpc>
              <a:spcBef>
                <a:spcPts val="0"/>
              </a:spcBef>
              <a:spcAft>
                <a:spcPts val="0"/>
              </a:spcAft>
              <a:buFont typeface="Arial" charset="0"/>
              <a:buNone/>
              <a:tabLst/>
              <a:defRPr sz="1600" b="0" i="0">
                <a:solidFill>
                  <a:schemeClr val="bg1">
                    <a:lumMod val="50000"/>
                  </a:schemeClr>
                </a:solidFill>
                <a:latin typeface="Avenir Book" charset="0"/>
                <a:ea typeface="Avenir Book" charset="0"/>
                <a:cs typeface="Avenir Book" charset="0"/>
              </a:defRPr>
            </a:lvl2pPr>
            <a:lvl3pPr marL="11113" indent="0" algn="l">
              <a:lnSpc>
                <a:spcPts val="1600"/>
              </a:lnSpc>
              <a:spcBef>
                <a:spcPts val="0"/>
              </a:spcBef>
              <a:spcAft>
                <a:spcPts val="0"/>
              </a:spcAft>
              <a:buNone/>
              <a:tabLst/>
              <a:defRPr sz="1400" b="0" i="0">
                <a:solidFill>
                  <a:schemeClr val="bg1">
                    <a:lumMod val="50000"/>
                  </a:schemeClr>
                </a:solidFill>
                <a:latin typeface="Avenir Book" charset="0"/>
                <a:ea typeface="Avenir Book" charset="0"/>
                <a:cs typeface="Avenir Book" charset="0"/>
              </a:defRPr>
            </a:lvl3pPr>
            <a:lvl4pPr marL="11113" indent="0" algn="l">
              <a:lnSpc>
                <a:spcPts val="1600"/>
              </a:lnSpc>
              <a:spcBef>
                <a:spcPts val="0"/>
              </a:spcBef>
              <a:spcAft>
                <a:spcPts val="0"/>
              </a:spcAft>
              <a:buNone/>
              <a:tabLst/>
              <a:defRPr sz="1400" b="0" i="0">
                <a:solidFill>
                  <a:schemeClr val="bg1">
                    <a:lumMod val="50000"/>
                  </a:schemeClr>
                </a:solidFill>
                <a:latin typeface="Avenir Book" charset="0"/>
                <a:ea typeface="Avenir Book" charset="0"/>
                <a:cs typeface="Avenir Book" charset="0"/>
              </a:defRPr>
            </a:lvl4pPr>
            <a:lvl5pPr marL="446088" indent="-171450" algn="l">
              <a:lnSpc>
                <a:spcPts val="1600"/>
              </a:lnSpc>
              <a:spcBef>
                <a:spcPts val="0"/>
              </a:spcBef>
              <a:spcAft>
                <a:spcPts val="0"/>
              </a:spcAft>
              <a:buClr>
                <a:schemeClr val="bg1">
                  <a:lumMod val="50000"/>
                </a:schemeClr>
              </a:buClr>
              <a:buSzPct val="110000"/>
              <a:buFont typeface="LucidaGrande" charset="0"/>
              <a:buChar char="▸"/>
              <a:tabLst/>
              <a:defRPr sz="1200" b="0" i="0">
                <a:solidFill>
                  <a:schemeClr val="bg1">
                    <a:lumMod val="50000"/>
                  </a:schemeClr>
                </a:solidFill>
                <a:latin typeface="Avenir Medium" charset="0"/>
                <a:ea typeface="Avenir Medium" charset="0"/>
                <a:cs typeface="Avenir Medium" charset="0"/>
              </a:defRPr>
            </a:lvl5pPr>
          </a:lstStyle>
          <a:p>
            <a:pPr lvl="0"/>
            <a:r>
              <a:rPr lang="en-US" dirty="0"/>
              <a:t>Caption Header</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5" name="Text Placeholder 38">
            <a:extLst>
              <a:ext uri="{FF2B5EF4-FFF2-40B4-BE49-F238E27FC236}">
                <a16:creationId xmlns:a16="http://schemas.microsoft.com/office/drawing/2014/main" id="{15BAD2EA-CDA3-354A-9CAB-1CEAE4971BB8}"/>
              </a:ext>
            </a:extLst>
          </p:cNvPr>
          <p:cNvSpPr>
            <a:spLocks noGrp="1"/>
          </p:cNvSpPr>
          <p:nvPr>
            <p:ph type="body" sz="quarter" idx="20" hasCustomPrompt="1"/>
          </p:nvPr>
        </p:nvSpPr>
        <p:spPr>
          <a:xfrm>
            <a:off x="4545547" y="4517033"/>
            <a:ext cx="2700000" cy="1190021"/>
          </a:xfrm>
          <a:prstGeom prst="rect">
            <a:avLst/>
          </a:prstGeom>
        </p:spPr>
        <p:txBody>
          <a:bodyPr/>
          <a:lstStyle>
            <a:lvl1pPr marL="0" indent="0" algn="l">
              <a:lnSpc>
                <a:spcPts val="2000"/>
              </a:lnSpc>
              <a:spcBef>
                <a:spcPts val="0"/>
              </a:spcBef>
              <a:spcAft>
                <a:spcPts val="0"/>
              </a:spcAft>
              <a:buNone/>
              <a:defRPr sz="1800" b="1" i="0" baseline="0">
                <a:solidFill>
                  <a:schemeClr val="bg1">
                    <a:lumMod val="50000"/>
                  </a:schemeClr>
                </a:solidFill>
                <a:latin typeface="Avenir Heavy" charset="0"/>
                <a:ea typeface="Avenir Heavy" charset="0"/>
                <a:cs typeface="Avenir Heavy" charset="0"/>
              </a:defRPr>
            </a:lvl1pPr>
            <a:lvl2pPr marL="11113" indent="0" algn="l">
              <a:lnSpc>
                <a:spcPts val="1600"/>
              </a:lnSpc>
              <a:spcBef>
                <a:spcPts val="0"/>
              </a:spcBef>
              <a:spcAft>
                <a:spcPts val="0"/>
              </a:spcAft>
              <a:buFont typeface="Arial" charset="0"/>
              <a:buNone/>
              <a:tabLst/>
              <a:defRPr sz="1600" b="0" i="0">
                <a:solidFill>
                  <a:schemeClr val="bg1">
                    <a:lumMod val="50000"/>
                  </a:schemeClr>
                </a:solidFill>
                <a:latin typeface="Avenir Book" charset="0"/>
                <a:ea typeface="Avenir Book" charset="0"/>
                <a:cs typeface="Avenir Book" charset="0"/>
              </a:defRPr>
            </a:lvl2pPr>
            <a:lvl3pPr marL="11113" indent="0" algn="l">
              <a:lnSpc>
                <a:spcPts val="1600"/>
              </a:lnSpc>
              <a:spcBef>
                <a:spcPts val="0"/>
              </a:spcBef>
              <a:spcAft>
                <a:spcPts val="0"/>
              </a:spcAft>
              <a:buNone/>
              <a:tabLst/>
              <a:defRPr sz="1400" b="0" i="0">
                <a:solidFill>
                  <a:schemeClr val="bg1">
                    <a:lumMod val="50000"/>
                  </a:schemeClr>
                </a:solidFill>
                <a:latin typeface="Avenir Book" charset="0"/>
                <a:ea typeface="Avenir Book" charset="0"/>
                <a:cs typeface="Avenir Book" charset="0"/>
              </a:defRPr>
            </a:lvl3pPr>
            <a:lvl4pPr marL="11113" indent="0" algn="l">
              <a:lnSpc>
                <a:spcPts val="1600"/>
              </a:lnSpc>
              <a:spcBef>
                <a:spcPts val="0"/>
              </a:spcBef>
              <a:spcAft>
                <a:spcPts val="0"/>
              </a:spcAft>
              <a:buNone/>
              <a:tabLst/>
              <a:defRPr sz="1400" b="0" i="0">
                <a:solidFill>
                  <a:schemeClr val="bg1">
                    <a:lumMod val="50000"/>
                  </a:schemeClr>
                </a:solidFill>
                <a:latin typeface="Avenir Book" charset="0"/>
                <a:ea typeface="Avenir Book" charset="0"/>
                <a:cs typeface="Avenir Book" charset="0"/>
              </a:defRPr>
            </a:lvl4pPr>
            <a:lvl5pPr marL="446088" indent="-171450" algn="l">
              <a:lnSpc>
                <a:spcPts val="1600"/>
              </a:lnSpc>
              <a:spcBef>
                <a:spcPts val="0"/>
              </a:spcBef>
              <a:spcAft>
                <a:spcPts val="0"/>
              </a:spcAft>
              <a:buClr>
                <a:schemeClr val="bg1">
                  <a:lumMod val="50000"/>
                </a:schemeClr>
              </a:buClr>
              <a:buSzPct val="110000"/>
              <a:buFont typeface="LucidaGrande" charset="0"/>
              <a:buChar char="▸"/>
              <a:tabLst/>
              <a:defRPr sz="1200" b="0" i="0">
                <a:solidFill>
                  <a:schemeClr val="bg1">
                    <a:lumMod val="50000"/>
                  </a:schemeClr>
                </a:solidFill>
                <a:latin typeface="Avenir Medium" charset="0"/>
                <a:ea typeface="Avenir Medium" charset="0"/>
                <a:cs typeface="Avenir Medium" charset="0"/>
              </a:defRPr>
            </a:lvl5pPr>
          </a:lstStyle>
          <a:p>
            <a:pPr lvl="0"/>
            <a:r>
              <a:rPr lang="en-US" dirty="0"/>
              <a:t>Caption Header</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6" name="Text Placeholder 38">
            <a:extLst>
              <a:ext uri="{FF2B5EF4-FFF2-40B4-BE49-F238E27FC236}">
                <a16:creationId xmlns:a16="http://schemas.microsoft.com/office/drawing/2014/main" id="{31B1CEFD-2AE3-E843-BC62-F37F82EDDE83}"/>
              </a:ext>
            </a:extLst>
          </p:cNvPr>
          <p:cNvSpPr>
            <a:spLocks noGrp="1"/>
          </p:cNvSpPr>
          <p:nvPr>
            <p:ph type="body" sz="quarter" idx="21" hasCustomPrompt="1"/>
          </p:nvPr>
        </p:nvSpPr>
        <p:spPr>
          <a:xfrm>
            <a:off x="7492968" y="4517033"/>
            <a:ext cx="2700000" cy="1190021"/>
          </a:xfrm>
          <a:prstGeom prst="rect">
            <a:avLst/>
          </a:prstGeom>
        </p:spPr>
        <p:txBody>
          <a:bodyPr/>
          <a:lstStyle>
            <a:lvl1pPr marL="0" indent="0" algn="l">
              <a:lnSpc>
                <a:spcPts val="2000"/>
              </a:lnSpc>
              <a:spcBef>
                <a:spcPts val="0"/>
              </a:spcBef>
              <a:spcAft>
                <a:spcPts val="0"/>
              </a:spcAft>
              <a:buNone/>
              <a:defRPr sz="1800" b="1" i="0" baseline="0">
                <a:solidFill>
                  <a:schemeClr val="bg1">
                    <a:lumMod val="50000"/>
                  </a:schemeClr>
                </a:solidFill>
                <a:latin typeface="Avenir Heavy" charset="0"/>
                <a:ea typeface="Avenir Heavy" charset="0"/>
                <a:cs typeface="Avenir Heavy" charset="0"/>
              </a:defRPr>
            </a:lvl1pPr>
            <a:lvl2pPr marL="11113" indent="0" algn="l">
              <a:lnSpc>
                <a:spcPts val="1600"/>
              </a:lnSpc>
              <a:spcBef>
                <a:spcPts val="0"/>
              </a:spcBef>
              <a:spcAft>
                <a:spcPts val="0"/>
              </a:spcAft>
              <a:buFont typeface="Arial" charset="0"/>
              <a:buNone/>
              <a:tabLst/>
              <a:defRPr sz="1600" b="0" i="0">
                <a:solidFill>
                  <a:schemeClr val="bg1">
                    <a:lumMod val="50000"/>
                  </a:schemeClr>
                </a:solidFill>
                <a:latin typeface="Avenir Book" charset="0"/>
                <a:ea typeface="Avenir Book" charset="0"/>
                <a:cs typeface="Avenir Book" charset="0"/>
              </a:defRPr>
            </a:lvl2pPr>
            <a:lvl3pPr marL="11113" indent="0" algn="l">
              <a:lnSpc>
                <a:spcPts val="1600"/>
              </a:lnSpc>
              <a:spcBef>
                <a:spcPts val="0"/>
              </a:spcBef>
              <a:spcAft>
                <a:spcPts val="0"/>
              </a:spcAft>
              <a:buNone/>
              <a:tabLst/>
              <a:defRPr sz="1400" b="0" i="0">
                <a:solidFill>
                  <a:schemeClr val="bg1">
                    <a:lumMod val="50000"/>
                  </a:schemeClr>
                </a:solidFill>
                <a:latin typeface="Avenir Book" charset="0"/>
                <a:ea typeface="Avenir Book" charset="0"/>
                <a:cs typeface="Avenir Book" charset="0"/>
              </a:defRPr>
            </a:lvl3pPr>
            <a:lvl4pPr marL="11113" indent="0" algn="l">
              <a:lnSpc>
                <a:spcPts val="1600"/>
              </a:lnSpc>
              <a:spcBef>
                <a:spcPts val="0"/>
              </a:spcBef>
              <a:spcAft>
                <a:spcPts val="0"/>
              </a:spcAft>
              <a:buNone/>
              <a:tabLst/>
              <a:defRPr sz="1400" b="0" i="0">
                <a:solidFill>
                  <a:schemeClr val="bg1">
                    <a:lumMod val="50000"/>
                  </a:schemeClr>
                </a:solidFill>
                <a:latin typeface="Avenir Book" charset="0"/>
                <a:ea typeface="Avenir Book" charset="0"/>
                <a:cs typeface="Avenir Book" charset="0"/>
              </a:defRPr>
            </a:lvl4pPr>
            <a:lvl5pPr marL="446088" indent="-171450" algn="l">
              <a:lnSpc>
                <a:spcPts val="1600"/>
              </a:lnSpc>
              <a:spcBef>
                <a:spcPts val="0"/>
              </a:spcBef>
              <a:spcAft>
                <a:spcPts val="0"/>
              </a:spcAft>
              <a:buClr>
                <a:schemeClr val="bg1">
                  <a:lumMod val="50000"/>
                </a:schemeClr>
              </a:buClr>
              <a:buSzPct val="110000"/>
              <a:buFont typeface="LucidaGrande" charset="0"/>
              <a:buChar char="▸"/>
              <a:tabLst/>
              <a:defRPr sz="1200" b="0" i="0">
                <a:solidFill>
                  <a:schemeClr val="bg1">
                    <a:lumMod val="50000"/>
                  </a:schemeClr>
                </a:solidFill>
                <a:latin typeface="Avenir Medium" charset="0"/>
                <a:ea typeface="Avenir Medium" charset="0"/>
                <a:cs typeface="Avenir Medium" charset="0"/>
              </a:defRPr>
            </a:lvl5pPr>
          </a:lstStyle>
          <a:p>
            <a:pPr lvl="0"/>
            <a:r>
              <a:rPr lang="en-US" dirty="0"/>
              <a:t>Caption Header</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06509972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10" name="Freeform 9">
            <a:extLst>
              <a:ext uri="{FF2B5EF4-FFF2-40B4-BE49-F238E27FC236}">
                <a16:creationId xmlns:a16="http://schemas.microsoft.com/office/drawing/2014/main" id="{B1BDC2E5-DCBA-264F-A6E0-861812B6B97A}"/>
              </a:ext>
            </a:extLst>
          </p:cNvPr>
          <p:cNvSpPr>
            <a:spLocks noChangeArrowheads="1"/>
          </p:cNvSpPr>
          <p:nvPr userDrawn="1"/>
        </p:nvSpPr>
        <p:spPr bwMode="auto">
          <a:xfrm>
            <a:off x="-20638" y="5630870"/>
            <a:ext cx="12212638" cy="1227137"/>
          </a:xfrm>
          <a:custGeom>
            <a:avLst/>
            <a:gdLst>
              <a:gd name="T0" fmla="*/ 22350 w 22351"/>
              <a:gd name="T1" fmla="*/ 2546 h 2552"/>
              <a:gd name="T2" fmla="*/ 22350 w 22351"/>
              <a:gd name="T3" fmla="*/ 573 h 2552"/>
              <a:gd name="T4" fmla="*/ 8446 w 22351"/>
              <a:gd name="T5" fmla="*/ 905 h 2552"/>
              <a:gd name="T6" fmla="*/ 0 w 22351"/>
              <a:gd name="T7" fmla="*/ 662 h 2552"/>
              <a:gd name="T8" fmla="*/ 0 w 22351"/>
              <a:gd name="T9" fmla="*/ 2551 h 2552"/>
              <a:gd name="T10" fmla="*/ 22350 w 22351"/>
              <a:gd name="T11" fmla="*/ 2546 h 2552"/>
            </a:gdLst>
            <a:ahLst/>
            <a:cxnLst>
              <a:cxn ang="0">
                <a:pos x="T0" y="T1"/>
              </a:cxn>
              <a:cxn ang="0">
                <a:pos x="T2" y="T3"/>
              </a:cxn>
              <a:cxn ang="0">
                <a:pos x="T4" y="T5"/>
              </a:cxn>
              <a:cxn ang="0">
                <a:pos x="T6" y="T7"/>
              </a:cxn>
              <a:cxn ang="0">
                <a:pos x="T8" y="T9"/>
              </a:cxn>
              <a:cxn ang="0">
                <a:pos x="T10" y="T11"/>
              </a:cxn>
            </a:cxnLst>
            <a:rect l="0" t="0" r="r" b="b"/>
            <a:pathLst>
              <a:path w="22351" h="2552">
                <a:moveTo>
                  <a:pt x="22350" y="2546"/>
                </a:moveTo>
                <a:lnTo>
                  <a:pt x="22350" y="573"/>
                </a:lnTo>
                <a:cubicBezTo>
                  <a:pt x="19540" y="110"/>
                  <a:pt x="15136" y="0"/>
                  <a:pt x="8446" y="905"/>
                </a:cubicBezTo>
                <a:cubicBezTo>
                  <a:pt x="2266" y="1740"/>
                  <a:pt x="473" y="999"/>
                  <a:pt x="0" y="662"/>
                </a:cubicBezTo>
                <a:lnTo>
                  <a:pt x="0" y="2551"/>
                </a:lnTo>
                <a:lnTo>
                  <a:pt x="22350" y="2546"/>
                </a:lnTo>
              </a:path>
            </a:pathLst>
          </a:custGeom>
          <a:solidFill>
            <a:schemeClr val="bg1">
              <a:lumMod val="85000"/>
            </a:schemeClr>
          </a:solidFill>
          <a:ln>
            <a:noFill/>
          </a:ln>
          <a:effectLst/>
        </p:spPr>
        <p:txBody>
          <a:bodyPr wrap="none" anchor="ctr"/>
          <a:lstStyle/>
          <a:p>
            <a:pPr>
              <a:defRPr/>
            </a:pPr>
            <a:endParaRPr lang="en-US">
              <a:ea typeface="MS PGothic" charset="0"/>
              <a:cs typeface="MS PGothic" charset="0"/>
            </a:endParaRPr>
          </a:p>
        </p:txBody>
      </p:sp>
      <p:pic>
        <p:nvPicPr>
          <p:cNvPr id="11" name="Picture 10">
            <a:extLst>
              <a:ext uri="{FF2B5EF4-FFF2-40B4-BE49-F238E27FC236}">
                <a16:creationId xmlns:a16="http://schemas.microsoft.com/office/drawing/2014/main" id="{C5BF890A-0D71-8046-BDA3-26D5EEEBAA28}"/>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0192968" y="5976944"/>
            <a:ext cx="1763712" cy="746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Rectangle 11">
            <a:extLst>
              <a:ext uri="{FF2B5EF4-FFF2-40B4-BE49-F238E27FC236}">
                <a16:creationId xmlns:a16="http://schemas.microsoft.com/office/drawing/2014/main" id="{362F0DDF-957C-2242-9FCE-BE5859C679FB}"/>
              </a:ext>
            </a:extLst>
          </p:cNvPr>
          <p:cNvSpPr>
            <a:spLocks noChangeArrowheads="1"/>
          </p:cNvSpPr>
          <p:nvPr userDrawn="1"/>
        </p:nvSpPr>
        <p:spPr bwMode="auto">
          <a:xfrm>
            <a:off x="7256745" y="409829"/>
            <a:ext cx="4935255" cy="181188"/>
          </a:xfrm>
          <a:prstGeom prst="rect">
            <a:avLst/>
          </a:prstGeom>
          <a:solidFill>
            <a:srgbClr val="6568AE"/>
          </a:solidFill>
          <a:ln>
            <a:noFill/>
          </a:ln>
          <a:effectLst/>
        </p:spPr>
        <p:txBody>
          <a:bodyPr anchor="ctr"/>
          <a:lstStyle/>
          <a:p>
            <a:pPr algn="ctr" eaLnBrk="1" hangingPunct="1"/>
            <a:endParaRPr lang="en-US" altLang="en-US">
              <a:solidFill>
                <a:srgbClr val="FFFFFF"/>
              </a:solidFill>
              <a:ea typeface="MS PGothic" charset="-128"/>
            </a:endParaRPr>
          </a:p>
        </p:txBody>
      </p:sp>
      <p:sp>
        <p:nvSpPr>
          <p:cNvPr id="13" name="Table Placeholder 3">
            <a:extLst>
              <a:ext uri="{FF2B5EF4-FFF2-40B4-BE49-F238E27FC236}">
                <a16:creationId xmlns:a16="http://schemas.microsoft.com/office/drawing/2014/main" id="{E8A3E5CB-8BFD-D044-B9F6-ED44DC3F8577}"/>
              </a:ext>
            </a:extLst>
          </p:cNvPr>
          <p:cNvSpPr>
            <a:spLocks noGrp="1"/>
          </p:cNvSpPr>
          <p:nvPr>
            <p:ph type="tbl" sz="quarter" idx="10"/>
          </p:nvPr>
        </p:nvSpPr>
        <p:spPr>
          <a:xfrm>
            <a:off x="2066224" y="1865312"/>
            <a:ext cx="3494424" cy="3245852"/>
          </a:xfrm>
          <a:prstGeom prst="rect">
            <a:avLst/>
          </a:prstGeom>
          <a:solidFill>
            <a:schemeClr val="bg1"/>
          </a:solidFill>
          <a:ln>
            <a:noFill/>
          </a:ln>
        </p:spPr>
        <p:style>
          <a:lnRef idx="2">
            <a:schemeClr val="dk1"/>
          </a:lnRef>
          <a:fillRef idx="1">
            <a:schemeClr val="lt1"/>
          </a:fillRef>
          <a:effectRef idx="0">
            <a:schemeClr val="dk1"/>
          </a:effectRef>
          <a:fontRef idx="none"/>
        </p:style>
        <p:txBody>
          <a:bodyPr/>
          <a:lstStyle>
            <a:lvl1pPr marL="0" indent="0" algn="ctr">
              <a:buNone/>
              <a:defRPr sz="2000">
                <a:solidFill>
                  <a:schemeClr val="bg1">
                    <a:lumMod val="50000"/>
                  </a:schemeClr>
                </a:solidFill>
                <a:latin typeface="Avenir Book" charset="0"/>
                <a:ea typeface="Avenir Book" charset="0"/>
                <a:cs typeface="Avenir Book" charset="0"/>
              </a:defRPr>
            </a:lvl1pPr>
          </a:lstStyle>
          <a:p>
            <a:pPr lvl="0"/>
            <a:r>
              <a:rPr lang="en-US" noProof="0" dirty="0"/>
              <a:t>Click icon to add table</a:t>
            </a:r>
          </a:p>
        </p:txBody>
      </p:sp>
      <p:sp>
        <p:nvSpPr>
          <p:cNvPr id="14" name="Text Placeholder 2">
            <a:extLst>
              <a:ext uri="{FF2B5EF4-FFF2-40B4-BE49-F238E27FC236}">
                <a16:creationId xmlns:a16="http://schemas.microsoft.com/office/drawing/2014/main" id="{C9579F36-A82A-9D46-8F4D-F48C7BFD328A}"/>
              </a:ext>
            </a:extLst>
          </p:cNvPr>
          <p:cNvSpPr>
            <a:spLocks noGrp="1"/>
          </p:cNvSpPr>
          <p:nvPr>
            <p:ph type="body" sz="quarter" idx="11" hasCustomPrompt="1"/>
          </p:nvPr>
        </p:nvSpPr>
        <p:spPr>
          <a:xfrm>
            <a:off x="5674943" y="1865312"/>
            <a:ext cx="4518025" cy="3245852"/>
          </a:xfrm>
          <a:prstGeom prst="rect">
            <a:avLst/>
          </a:prstGeom>
        </p:spPr>
        <p:txBody>
          <a:bodyPr/>
          <a:lstStyle>
            <a:lvl1pPr marL="0" indent="0">
              <a:lnSpc>
                <a:spcPts val="4000"/>
              </a:lnSpc>
              <a:spcBef>
                <a:spcPts val="0"/>
              </a:spcBef>
              <a:spcAft>
                <a:spcPts val="400"/>
              </a:spcAft>
              <a:buFontTx/>
              <a:buNone/>
              <a:defRPr sz="3000" b="1" i="0">
                <a:solidFill>
                  <a:schemeClr val="tx1">
                    <a:lumMod val="65000"/>
                    <a:lumOff val="35000"/>
                  </a:schemeClr>
                </a:solidFill>
                <a:latin typeface="Avenir Heavy" charset="0"/>
                <a:ea typeface="Avenir Heavy" charset="0"/>
                <a:cs typeface="Avenir Heavy" charset="0"/>
              </a:defRPr>
            </a:lvl1pPr>
            <a:lvl2pPr marL="11113" indent="0">
              <a:lnSpc>
                <a:spcPts val="2000"/>
              </a:lnSpc>
              <a:spcBef>
                <a:spcPts val="0"/>
              </a:spcBef>
              <a:spcAft>
                <a:spcPts val="400"/>
              </a:spcAft>
              <a:buFontTx/>
              <a:buNone/>
              <a:tabLst/>
              <a:defRPr sz="2400" b="1" i="1">
                <a:solidFill>
                  <a:schemeClr val="tx1">
                    <a:lumMod val="65000"/>
                    <a:lumOff val="35000"/>
                  </a:schemeClr>
                </a:solidFill>
                <a:latin typeface="Avenir Heavy Oblique" charset="0"/>
                <a:ea typeface="Avenir Heavy Oblique" charset="0"/>
                <a:cs typeface="Avenir Heavy Oblique" charset="0"/>
              </a:defRPr>
            </a:lvl2pPr>
            <a:lvl3pPr marL="11113" indent="0">
              <a:spcBef>
                <a:spcPts val="400"/>
              </a:spcBef>
              <a:buFontTx/>
              <a:buNone/>
              <a:tabLst/>
              <a:defRPr sz="2100" b="0" i="0">
                <a:solidFill>
                  <a:schemeClr val="tx1">
                    <a:lumMod val="65000"/>
                    <a:lumOff val="35000"/>
                  </a:schemeClr>
                </a:solidFill>
                <a:latin typeface="Avenir Medium" charset="0"/>
                <a:ea typeface="Avenir Medium" charset="0"/>
                <a:cs typeface="Avenir Medium" charset="0"/>
              </a:defRPr>
            </a:lvl3pPr>
            <a:lvl4pPr marL="669925" indent="-179388">
              <a:buClr>
                <a:srgbClr val="6568AE"/>
              </a:buClr>
              <a:buFont typeface="Wingdings" charset="2"/>
              <a:buChar char="§"/>
              <a:tabLst/>
              <a:defRPr sz="1800" b="0" i="0">
                <a:solidFill>
                  <a:schemeClr val="tx1">
                    <a:lumMod val="65000"/>
                    <a:lumOff val="35000"/>
                  </a:schemeClr>
                </a:solidFill>
                <a:latin typeface="Avenir Medium" charset="0"/>
                <a:ea typeface="Avenir Medium" charset="0"/>
                <a:cs typeface="Avenir Medium" charset="0"/>
              </a:defRPr>
            </a:lvl4pPr>
            <a:lvl5pPr marL="849313" indent="-227013">
              <a:buClr>
                <a:srgbClr val="6568AE"/>
              </a:buClr>
              <a:buSzPct val="150000"/>
              <a:buFont typeface="ArialUnicodeMS" charset="0"/>
              <a:buChar char="▸"/>
              <a:tabLst/>
              <a:defRPr sz="1400" b="0" i="0">
                <a:solidFill>
                  <a:schemeClr val="tx1">
                    <a:lumMod val="65000"/>
                    <a:lumOff val="35000"/>
                  </a:schemeClr>
                </a:solidFill>
                <a:latin typeface="Avenir Medium" charset="0"/>
                <a:ea typeface="Avenir Medium" charset="0"/>
                <a:cs typeface="Avenir Medium" charset="0"/>
              </a:defRPr>
            </a:lvl5pPr>
            <a:lvl6pPr marL="47625" indent="0" algn="ctr">
              <a:buNone/>
              <a:tabLst/>
              <a:defRPr sz="2200" b="1" i="1">
                <a:solidFill>
                  <a:srgbClr val="6568AE"/>
                </a:solidFill>
                <a:latin typeface="Avenir Heavy Oblique" charset="0"/>
                <a:ea typeface="Avenir Heavy Oblique" charset="0"/>
                <a:cs typeface="Avenir Heavy Oblique" charset="0"/>
              </a:defRPr>
            </a:lvl6pPr>
          </a:lstStyle>
          <a:p>
            <a:pPr lvl="0"/>
            <a:r>
              <a:rPr lang="en-US" dirty="0"/>
              <a:t>Title</a:t>
            </a:r>
          </a:p>
          <a:p>
            <a:pPr lvl="1"/>
            <a:r>
              <a:rPr lang="en-US" dirty="0"/>
              <a:t>Sub-Title</a:t>
            </a:r>
          </a:p>
          <a:p>
            <a:pPr lvl="2"/>
            <a:r>
              <a:rPr lang="en-US" dirty="0"/>
              <a:t>Main text</a:t>
            </a:r>
          </a:p>
          <a:p>
            <a:pPr lvl="3"/>
            <a:r>
              <a:rPr lang="en-US" dirty="0"/>
              <a:t>Fourth level</a:t>
            </a:r>
          </a:p>
          <a:p>
            <a:pPr lvl="4"/>
            <a:r>
              <a:rPr lang="en-US" dirty="0"/>
              <a:t>Fifth level</a:t>
            </a:r>
          </a:p>
          <a:p>
            <a:pPr lvl="5"/>
            <a:r>
              <a:rPr lang="en-US" dirty="0"/>
              <a:t>highlight</a:t>
            </a:r>
          </a:p>
        </p:txBody>
      </p:sp>
    </p:spTree>
    <p:extLst>
      <p:ext uri="{BB962C8B-B14F-4D97-AF65-F5344CB8AC3E}">
        <p14:creationId xmlns:p14="http://schemas.microsoft.com/office/powerpoint/2010/main" val="368414852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6" name="Picture Placeholder 18">
            <a:extLst>
              <a:ext uri="{FF2B5EF4-FFF2-40B4-BE49-F238E27FC236}">
                <a16:creationId xmlns:a16="http://schemas.microsoft.com/office/drawing/2014/main" id="{0B994163-A68E-8F4C-993A-6A4F7DF915FD}"/>
              </a:ext>
            </a:extLst>
          </p:cNvPr>
          <p:cNvSpPr>
            <a:spLocks noGrp="1"/>
          </p:cNvSpPr>
          <p:nvPr>
            <p:ph type="pic" sz="quarter" idx="10"/>
          </p:nvPr>
        </p:nvSpPr>
        <p:spPr>
          <a:xfrm>
            <a:off x="-25307" y="1495426"/>
            <a:ext cx="12217307" cy="4885615"/>
          </a:xfrm>
          <a:custGeom>
            <a:avLst/>
            <a:gdLst>
              <a:gd name="connsiteX0" fmla="*/ 0 w 9144000"/>
              <a:gd name="connsiteY0" fmla="*/ 0 h 5522912"/>
              <a:gd name="connsiteX1" fmla="*/ 9144000 w 9144000"/>
              <a:gd name="connsiteY1" fmla="*/ 0 h 5522912"/>
              <a:gd name="connsiteX2" fmla="*/ 9144000 w 9144000"/>
              <a:gd name="connsiteY2" fmla="*/ 5522912 h 5522912"/>
              <a:gd name="connsiteX3" fmla="*/ 0 w 9144000"/>
              <a:gd name="connsiteY3" fmla="*/ 5522912 h 5522912"/>
              <a:gd name="connsiteX4" fmla="*/ 0 w 9144000"/>
              <a:gd name="connsiteY4" fmla="*/ 0 h 5522912"/>
              <a:gd name="connsiteX0" fmla="*/ 0 w 9144000"/>
              <a:gd name="connsiteY0" fmla="*/ 0 h 5522912"/>
              <a:gd name="connsiteX1" fmla="*/ 9144000 w 9144000"/>
              <a:gd name="connsiteY1" fmla="*/ 0 h 5522912"/>
              <a:gd name="connsiteX2" fmla="*/ 9131643 w 9144000"/>
              <a:gd name="connsiteY2" fmla="*/ 4237809 h 5522912"/>
              <a:gd name="connsiteX3" fmla="*/ 0 w 9144000"/>
              <a:gd name="connsiteY3" fmla="*/ 5522912 h 5522912"/>
              <a:gd name="connsiteX4" fmla="*/ 0 w 9144000"/>
              <a:gd name="connsiteY4" fmla="*/ 0 h 5522912"/>
              <a:gd name="connsiteX0" fmla="*/ 0 w 9144000"/>
              <a:gd name="connsiteY0" fmla="*/ 0 h 5522912"/>
              <a:gd name="connsiteX1" fmla="*/ 9144000 w 9144000"/>
              <a:gd name="connsiteY1" fmla="*/ 0 h 5522912"/>
              <a:gd name="connsiteX2" fmla="*/ 9131643 w 9144000"/>
              <a:gd name="connsiteY2" fmla="*/ 4237809 h 5522912"/>
              <a:gd name="connsiteX3" fmla="*/ 0 w 9144000"/>
              <a:gd name="connsiteY3" fmla="*/ 5522912 h 5522912"/>
              <a:gd name="connsiteX4" fmla="*/ 0 w 9144000"/>
              <a:gd name="connsiteY4" fmla="*/ 0 h 5522912"/>
              <a:gd name="connsiteX0" fmla="*/ 0 w 9144000"/>
              <a:gd name="connsiteY0" fmla="*/ 0 h 4843291"/>
              <a:gd name="connsiteX1" fmla="*/ 9144000 w 9144000"/>
              <a:gd name="connsiteY1" fmla="*/ 0 h 4843291"/>
              <a:gd name="connsiteX2" fmla="*/ 9131643 w 9144000"/>
              <a:gd name="connsiteY2" fmla="*/ 4237809 h 4843291"/>
              <a:gd name="connsiteX3" fmla="*/ 37071 w 9144000"/>
              <a:gd name="connsiteY3" fmla="*/ 4843291 h 4843291"/>
              <a:gd name="connsiteX4" fmla="*/ 0 w 9144000"/>
              <a:gd name="connsiteY4" fmla="*/ 0 h 4843291"/>
              <a:gd name="connsiteX0" fmla="*/ 0 w 9144000"/>
              <a:gd name="connsiteY0" fmla="*/ 0 h 4843291"/>
              <a:gd name="connsiteX1" fmla="*/ 9144000 w 9144000"/>
              <a:gd name="connsiteY1" fmla="*/ 0 h 4843291"/>
              <a:gd name="connsiteX2" fmla="*/ 9131643 w 9144000"/>
              <a:gd name="connsiteY2" fmla="*/ 4237809 h 4843291"/>
              <a:gd name="connsiteX3" fmla="*/ 37071 w 9144000"/>
              <a:gd name="connsiteY3" fmla="*/ 4843291 h 4843291"/>
              <a:gd name="connsiteX4" fmla="*/ 0 w 9144000"/>
              <a:gd name="connsiteY4" fmla="*/ 0 h 4843291"/>
              <a:gd name="connsiteX0" fmla="*/ 0 w 9144000"/>
              <a:gd name="connsiteY0" fmla="*/ 0 h 4843291"/>
              <a:gd name="connsiteX1" fmla="*/ 9144000 w 9144000"/>
              <a:gd name="connsiteY1" fmla="*/ 0 h 4843291"/>
              <a:gd name="connsiteX2" fmla="*/ 9131643 w 9144000"/>
              <a:gd name="connsiteY2" fmla="*/ 4237809 h 4843291"/>
              <a:gd name="connsiteX3" fmla="*/ 37071 w 9144000"/>
              <a:gd name="connsiteY3" fmla="*/ 4843291 h 4843291"/>
              <a:gd name="connsiteX4" fmla="*/ 0 w 9144000"/>
              <a:gd name="connsiteY4" fmla="*/ 0 h 4843291"/>
              <a:gd name="connsiteX0" fmla="*/ 0 w 9144000"/>
              <a:gd name="connsiteY0" fmla="*/ 0 h 4868004"/>
              <a:gd name="connsiteX1" fmla="*/ 9144000 w 9144000"/>
              <a:gd name="connsiteY1" fmla="*/ 0 h 4868004"/>
              <a:gd name="connsiteX2" fmla="*/ 9131643 w 9144000"/>
              <a:gd name="connsiteY2" fmla="*/ 4237809 h 4868004"/>
              <a:gd name="connsiteX3" fmla="*/ 12358 w 9144000"/>
              <a:gd name="connsiteY3" fmla="*/ 4868004 h 4868004"/>
              <a:gd name="connsiteX4" fmla="*/ 0 w 9144000"/>
              <a:gd name="connsiteY4" fmla="*/ 0 h 4868004"/>
              <a:gd name="connsiteX0" fmla="*/ 0 w 9144000"/>
              <a:gd name="connsiteY0" fmla="*/ 0 h 4868004"/>
              <a:gd name="connsiteX1" fmla="*/ 9144000 w 9144000"/>
              <a:gd name="connsiteY1" fmla="*/ 0 h 4868004"/>
              <a:gd name="connsiteX2" fmla="*/ 9131643 w 9144000"/>
              <a:gd name="connsiteY2" fmla="*/ 4237809 h 4868004"/>
              <a:gd name="connsiteX3" fmla="*/ 12358 w 9144000"/>
              <a:gd name="connsiteY3" fmla="*/ 4868004 h 4868004"/>
              <a:gd name="connsiteX4" fmla="*/ 0 w 9144000"/>
              <a:gd name="connsiteY4" fmla="*/ 0 h 4868004"/>
              <a:gd name="connsiteX0" fmla="*/ 0 w 9144000"/>
              <a:gd name="connsiteY0" fmla="*/ 0 h 4868004"/>
              <a:gd name="connsiteX1" fmla="*/ 9144000 w 9144000"/>
              <a:gd name="connsiteY1" fmla="*/ 0 h 4868004"/>
              <a:gd name="connsiteX2" fmla="*/ 9131643 w 9144000"/>
              <a:gd name="connsiteY2" fmla="*/ 4571441 h 4868004"/>
              <a:gd name="connsiteX3" fmla="*/ 12358 w 9144000"/>
              <a:gd name="connsiteY3" fmla="*/ 4868004 h 4868004"/>
              <a:gd name="connsiteX4" fmla="*/ 0 w 9144000"/>
              <a:gd name="connsiteY4" fmla="*/ 0 h 4868004"/>
              <a:gd name="connsiteX0" fmla="*/ 0 w 9144000"/>
              <a:gd name="connsiteY0" fmla="*/ 0 h 4868004"/>
              <a:gd name="connsiteX1" fmla="*/ 9144000 w 9144000"/>
              <a:gd name="connsiteY1" fmla="*/ 0 h 4868004"/>
              <a:gd name="connsiteX2" fmla="*/ 9131643 w 9144000"/>
              <a:gd name="connsiteY2" fmla="*/ 4571441 h 4868004"/>
              <a:gd name="connsiteX3" fmla="*/ 12358 w 9144000"/>
              <a:gd name="connsiteY3" fmla="*/ 4868004 h 4868004"/>
              <a:gd name="connsiteX4" fmla="*/ 0 w 9144000"/>
              <a:gd name="connsiteY4" fmla="*/ 0 h 4868004"/>
              <a:gd name="connsiteX0" fmla="*/ 37334 w 9181334"/>
              <a:gd name="connsiteY0" fmla="*/ 0 h 4707366"/>
              <a:gd name="connsiteX1" fmla="*/ 9181334 w 9181334"/>
              <a:gd name="connsiteY1" fmla="*/ 0 h 4707366"/>
              <a:gd name="connsiteX2" fmla="*/ 9168977 w 9181334"/>
              <a:gd name="connsiteY2" fmla="*/ 4571441 h 4707366"/>
              <a:gd name="connsiteX3" fmla="*/ 265 w 9181334"/>
              <a:gd name="connsiteY3" fmla="*/ 4707366 h 4707366"/>
              <a:gd name="connsiteX4" fmla="*/ 37334 w 9181334"/>
              <a:gd name="connsiteY4" fmla="*/ 0 h 4707366"/>
              <a:gd name="connsiteX0" fmla="*/ 0 w 9193427"/>
              <a:gd name="connsiteY0" fmla="*/ 0 h 4707366"/>
              <a:gd name="connsiteX1" fmla="*/ 9193427 w 9193427"/>
              <a:gd name="connsiteY1" fmla="*/ 0 h 4707366"/>
              <a:gd name="connsiteX2" fmla="*/ 9181070 w 9193427"/>
              <a:gd name="connsiteY2" fmla="*/ 4571441 h 4707366"/>
              <a:gd name="connsiteX3" fmla="*/ 12358 w 9193427"/>
              <a:gd name="connsiteY3" fmla="*/ 4707366 h 4707366"/>
              <a:gd name="connsiteX4" fmla="*/ 0 w 9193427"/>
              <a:gd name="connsiteY4" fmla="*/ 0 h 4707366"/>
              <a:gd name="connsiteX0" fmla="*/ 0 w 9193427"/>
              <a:gd name="connsiteY0" fmla="*/ 0 h 4884333"/>
              <a:gd name="connsiteX1" fmla="*/ 9193427 w 9193427"/>
              <a:gd name="connsiteY1" fmla="*/ 0 h 4884333"/>
              <a:gd name="connsiteX2" fmla="*/ 9181070 w 9193427"/>
              <a:gd name="connsiteY2" fmla="*/ 4571441 h 4884333"/>
              <a:gd name="connsiteX3" fmla="*/ 12358 w 9193427"/>
              <a:gd name="connsiteY3" fmla="*/ 4707366 h 4884333"/>
              <a:gd name="connsiteX4" fmla="*/ 0 w 9193427"/>
              <a:gd name="connsiteY4" fmla="*/ 0 h 4884333"/>
              <a:gd name="connsiteX0" fmla="*/ 0 w 9193427"/>
              <a:gd name="connsiteY0" fmla="*/ 0 h 4868795"/>
              <a:gd name="connsiteX1" fmla="*/ 9193427 w 9193427"/>
              <a:gd name="connsiteY1" fmla="*/ 0 h 4868795"/>
              <a:gd name="connsiteX2" fmla="*/ 9181070 w 9193427"/>
              <a:gd name="connsiteY2" fmla="*/ 4571441 h 4868795"/>
              <a:gd name="connsiteX3" fmla="*/ 12358 w 9193427"/>
              <a:gd name="connsiteY3" fmla="*/ 4707366 h 4868795"/>
              <a:gd name="connsiteX4" fmla="*/ 0 w 9193427"/>
              <a:gd name="connsiteY4" fmla="*/ 0 h 4868795"/>
              <a:gd name="connsiteX0" fmla="*/ 0 w 9193427"/>
              <a:gd name="connsiteY0" fmla="*/ 0 h 4907393"/>
              <a:gd name="connsiteX1" fmla="*/ 9193427 w 9193427"/>
              <a:gd name="connsiteY1" fmla="*/ 0 h 4907393"/>
              <a:gd name="connsiteX2" fmla="*/ 9181070 w 9193427"/>
              <a:gd name="connsiteY2" fmla="*/ 4571441 h 4907393"/>
              <a:gd name="connsiteX3" fmla="*/ 12358 w 9193427"/>
              <a:gd name="connsiteY3" fmla="*/ 4707366 h 4907393"/>
              <a:gd name="connsiteX4" fmla="*/ 0 w 9193427"/>
              <a:gd name="connsiteY4" fmla="*/ 0 h 4907393"/>
              <a:gd name="connsiteX0" fmla="*/ 1188 w 9194615"/>
              <a:gd name="connsiteY0" fmla="*/ 0 h 4885615"/>
              <a:gd name="connsiteX1" fmla="*/ 9194615 w 9194615"/>
              <a:gd name="connsiteY1" fmla="*/ 0 h 4885615"/>
              <a:gd name="connsiteX2" fmla="*/ 9182258 w 9194615"/>
              <a:gd name="connsiteY2" fmla="*/ 4571441 h 4885615"/>
              <a:gd name="connsiteX3" fmla="*/ 1189 w 9194615"/>
              <a:gd name="connsiteY3" fmla="*/ 4682652 h 4885615"/>
              <a:gd name="connsiteX4" fmla="*/ 1188 w 9194615"/>
              <a:gd name="connsiteY4" fmla="*/ 0 h 488561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94615" h="4885615">
                <a:moveTo>
                  <a:pt x="1188" y="0"/>
                </a:moveTo>
                <a:lnTo>
                  <a:pt x="9194615" y="0"/>
                </a:lnTo>
                <a:lnTo>
                  <a:pt x="9182258" y="4571441"/>
                </a:lnTo>
                <a:cubicBezTo>
                  <a:pt x="4717351" y="4060696"/>
                  <a:pt x="2353092" y="5366394"/>
                  <a:pt x="1189" y="4682652"/>
                </a:cubicBezTo>
                <a:cubicBezTo>
                  <a:pt x="-2930" y="3059984"/>
                  <a:pt x="5307" y="1622668"/>
                  <a:pt x="1188" y="0"/>
                </a:cubicBezTo>
                <a:close/>
              </a:path>
            </a:pathLst>
          </a:custGeom>
        </p:spPr>
        <p:txBody>
          <a:bodyPr/>
          <a:lstStyle>
            <a:lvl1pPr marL="0" indent="0" algn="ctr">
              <a:buNone/>
              <a:defRPr>
                <a:ln>
                  <a:noFill/>
                </a:ln>
                <a:solidFill>
                  <a:schemeClr val="bg1">
                    <a:lumMod val="50000"/>
                  </a:schemeClr>
                </a:solidFill>
              </a:defRPr>
            </a:lvl1pPr>
          </a:lstStyle>
          <a:p>
            <a:endParaRPr lang="en-US" dirty="0"/>
          </a:p>
        </p:txBody>
      </p:sp>
      <p:sp>
        <p:nvSpPr>
          <p:cNvPr id="7" name="Text Placeholder 2">
            <a:extLst>
              <a:ext uri="{FF2B5EF4-FFF2-40B4-BE49-F238E27FC236}">
                <a16:creationId xmlns:a16="http://schemas.microsoft.com/office/drawing/2014/main" id="{155A54BA-C0E7-A545-91FD-F1DD446DE27B}"/>
              </a:ext>
            </a:extLst>
          </p:cNvPr>
          <p:cNvSpPr>
            <a:spLocks noGrp="1"/>
          </p:cNvSpPr>
          <p:nvPr>
            <p:ph type="body" sz="quarter" idx="11"/>
          </p:nvPr>
        </p:nvSpPr>
        <p:spPr>
          <a:xfrm>
            <a:off x="-41968" y="2232000"/>
            <a:ext cx="12230086" cy="1479550"/>
          </a:xfrm>
          <a:prstGeom prst="rect">
            <a:avLst/>
          </a:prstGeom>
          <a:solidFill>
            <a:srgbClr val="6568AE"/>
          </a:solidFill>
          <a:ln>
            <a:solidFill>
              <a:srgbClr val="ED9C21"/>
            </a:solidFill>
          </a:ln>
        </p:spPr>
        <p:txBody>
          <a:bodyPr anchor="ctr" anchorCtr="1"/>
          <a:lstStyle>
            <a:lvl1pPr marL="0" indent="0" algn="ctr">
              <a:spcBef>
                <a:spcPts val="0"/>
              </a:spcBef>
              <a:spcAft>
                <a:spcPts val="0"/>
              </a:spcAft>
              <a:buNone/>
              <a:tabLst/>
              <a:defRPr sz="1400" b="0" i="0">
                <a:solidFill>
                  <a:schemeClr val="bg1"/>
                </a:solidFill>
                <a:latin typeface="Avenir Medium" charset="0"/>
                <a:ea typeface="Avenir Medium" charset="0"/>
                <a:cs typeface="Avenir Medium" charset="0"/>
              </a:defRPr>
            </a:lvl1pPr>
            <a:lvl2pPr marL="0" indent="0" algn="ctr">
              <a:spcBef>
                <a:spcPts val="0"/>
              </a:spcBef>
              <a:spcAft>
                <a:spcPts val="0"/>
              </a:spcAft>
              <a:buNone/>
              <a:tabLst/>
              <a:defRPr sz="1400" b="0" i="0">
                <a:solidFill>
                  <a:schemeClr val="bg1"/>
                </a:solidFill>
                <a:latin typeface="Avenir Medium" charset="0"/>
                <a:ea typeface="Avenir Medium" charset="0"/>
                <a:cs typeface="Avenir Medium" charset="0"/>
              </a:defRPr>
            </a:lvl2pPr>
            <a:lvl3pPr marL="0" indent="0" algn="ctr">
              <a:spcBef>
                <a:spcPts val="0"/>
              </a:spcBef>
              <a:spcAft>
                <a:spcPts val="0"/>
              </a:spcAft>
              <a:buNone/>
              <a:tabLst/>
              <a:defRPr sz="1400" b="0" i="0">
                <a:solidFill>
                  <a:schemeClr val="bg1"/>
                </a:solidFill>
                <a:latin typeface="Avenir Medium" charset="0"/>
                <a:ea typeface="Avenir Medium" charset="0"/>
                <a:cs typeface="Avenir Medium" charset="0"/>
              </a:defRPr>
            </a:lvl3pPr>
            <a:lvl4pPr marL="0" indent="0" algn="ctr">
              <a:spcBef>
                <a:spcPts val="0"/>
              </a:spcBef>
              <a:spcAft>
                <a:spcPts val="0"/>
              </a:spcAft>
              <a:buNone/>
              <a:tabLst/>
              <a:defRPr sz="1400" b="0" i="0">
                <a:solidFill>
                  <a:schemeClr val="bg1"/>
                </a:solidFill>
                <a:latin typeface="Avenir Medium" charset="0"/>
                <a:ea typeface="Avenir Medium" charset="0"/>
                <a:cs typeface="Avenir Medium" charset="0"/>
              </a:defRPr>
            </a:lvl4pPr>
            <a:lvl5pPr marL="0" indent="0" algn="ctr">
              <a:spcBef>
                <a:spcPts val="0"/>
              </a:spcBef>
              <a:spcAft>
                <a:spcPts val="0"/>
              </a:spcAft>
              <a:buNone/>
              <a:tabLst/>
              <a:defRPr sz="1400" b="0" i="0">
                <a:solidFill>
                  <a:schemeClr val="bg1"/>
                </a:solidFill>
                <a:latin typeface="Avenir Medium" charset="0"/>
                <a:ea typeface="Avenir Medium" charset="0"/>
                <a:cs typeface="Avenir Medium"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Rectangle 7">
            <a:extLst>
              <a:ext uri="{FF2B5EF4-FFF2-40B4-BE49-F238E27FC236}">
                <a16:creationId xmlns:a16="http://schemas.microsoft.com/office/drawing/2014/main" id="{8C267229-C31B-2149-8F56-FDB4620A4A39}"/>
              </a:ext>
            </a:extLst>
          </p:cNvPr>
          <p:cNvSpPr>
            <a:spLocks noChangeArrowheads="1"/>
          </p:cNvSpPr>
          <p:nvPr userDrawn="1"/>
        </p:nvSpPr>
        <p:spPr bwMode="auto">
          <a:xfrm>
            <a:off x="6815471" y="409834"/>
            <a:ext cx="5376530" cy="404345"/>
          </a:xfrm>
          <a:prstGeom prst="rect">
            <a:avLst/>
          </a:prstGeom>
          <a:solidFill>
            <a:srgbClr val="6568AE"/>
          </a:solidFill>
          <a:ln>
            <a:noFill/>
          </a:ln>
          <a:effectLst/>
        </p:spPr>
        <p:txBody>
          <a:bodyPr anchor="ctr"/>
          <a:lstStyle/>
          <a:p>
            <a:pPr algn="ctr" eaLnBrk="1" hangingPunct="1"/>
            <a:endParaRPr lang="en-US" altLang="en-US">
              <a:solidFill>
                <a:srgbClr val="FFFFFF"/>
              </a:solidFill>
              <a:ea typeface="MS PGothic" charset="-128"/>
            </a:endParaRPr>
          </a:p>
        </p:txBody>
      </p:sp>
    </p:spTree>
    <p:extLst>
      <p:ext uri="{BB962C8B-B14F-4D97-AF65-F5344CB8AC3E}">
        <p14:creationId xmlns:p14="http://schemas.microsoft.com/office/powerpoint/2010/main" val="94713347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A9F388EA-3664-D243-88EE-3064E937C162}"/>
              </a:ext>
            </a:extLst>
          </p:cNvPr>
          <p:cNvPicPr>
            <a:picLocks noChangeAspect="1" noChangeArrowheads="1"/>
          </p:cNvPicPr>
          <p:nvPr userDrawn="1"/>
        </p:nvPicPr>
        <p:blipFill>
          <a:blip r:embed="rId8">
            <a:extLst>
              <a:ext uri="{28A0092B-C50C-407E-A947-70E740481C1C}">
                <a14:useLocalDpi xmlns:a14="http://schemas.microsoft.com/office/drawing/2010/main" val="0"/>
              </a:ext>
            </a:extLst>
          </a:blip>
          <a:stretch>
            <a:fillRect/>
          </a:stretch>
        </p:blipFill>
        <p:spPr bwMode="auto">
          <a:xfrm>
            <a:off x="344489" y="0"/>
            <a:ext cx="3044376" cy="1216719"/>
          </a:xfrm>
          <a:prstGeom prst="rect">
            <a:avLst/>
          </a:prstGeom>
          <a:noFill/>
          <a:ln>
            <a:noFill/>
          </a:ln>
          <a:effectLst/>
        </p:spPr>
      </p:pic>
    </p:spTree>
    <p:extLst>
      <p:ext uri="{BB962C8B-B14F-4D97-AF65-F5344CB8AC3E}">
        <p14:creationId xmlns:p14="http://schemas.microsoft.com/office/powerpoint/2010/main" val="321500874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5" r:id="rId6"/>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7.jpe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Placeholder 8">
            <a:extLst>
              <a:ext uri="{FF2B5EF4-FFF2-40B4-BE49-F238E27FC236}">
                <a16:creationId xmlns:a16="http://schemas.microsoft.com/office/drawing/2014/main" id="{F988A49A-D6A2-394A-A218-2E136E064AC2}"/>
              </a:ext>
            </a:extLst>
          </p:cNvPr>
          <p:cNvPicPr>
            <a:picLocks noGrp="1" noChangeAspect="1"/>
          </p:cNvPicPr>
          <p:nvPr>
            <p:ph type="pic" sz="quarter" idx="10"/>
          </p:nvPr>
        </p:nvPicPr>
        <p:blipFill rotWithShape="1">
          <a:blip r:embed="rId2"/>
          <a:srcRect l="-208" t="9214" b="30678"/>
          <a:stretch/>
        </p:blipFill>
        <p:spPr>
          <a:xfrm>
            <a:off x="-25307" y="1495426"/>
            <a:ext cx="12217307" cy="4885615"/>
          </a:xfrm>
        </p:spPr>
      </p:pic>
      <p:sp>
        <p:nvSpPr>
          <p:cNvPr id="2" name="Freeform 1">
            <a:extLst>
              <a:ext uri="{FF2B5EF4-FFF2-40B4-BE49-F238E27FC236}">
                <a16:creationId xmlns:a16="http://schemas.microsoft.com/office/drawing/2014/main" id="{A4DBE7FB-505F-D540-8032-C8ABB6F34957}"/>
              </a:ext>
            </a:extLst>
          </p:cNvPr>
          <p:cNvSpPr>
            <a:spLocks noChangeArrowheads="1"/>
          </p:cNvSpPr>
          <p:nvPr/>
        </p:nvSpPr>
        <p:spPr bwMode="auto">
          <a:xfrm>
            <a:off x="0" y="5630863"/>
            <a:ext cx="12192001" cy="1227137"/>
          </a:xfrm>
          <a:custGeom>
            <a:avLst/>
            <a:gdLst>
              <a:gd name="T0" fmla="*/ 22350 w 22351"/>
              <a:gd name="T1" fmla="*/ 2546 h 2552"/>
              <a:gd name="T2" fmla="*/ 22350 w 22351"/>
              <a:gd name="T3" fmla="*/ 573 h 2552"/>
              <a:gd name="T4" fmla="*/ 8446 w 22351"/>
              <a:gd name="T5" fmla="*/ 905 h 2552"/>
              <a:gd name="T6" fmla="*/ 0 w 22351"/>
              <a:gd name="T7" fmla="*/ 662 h 2552"/>
              <a:gd name="T8" fmla="*/ 0 w 22351"/>
              <a:gd name="T9" fmla="*/ 2551 h 2552"/>
              <a:gd name="T10" fmla="*/ 22350 w 22351"/>
              <a:gd name="T11" fmla="*/ 2546 h 2552"/>
            </a:gdLst>
            <a:ahLst/>
            <a:cxnLst>
              <a:cxn ang="0">
                <a:pos x="T0" y="T1"/>
              </a:cxn>
              <a:cxn ang="0">
                <a:pos x="T2" y="T3"/>
              </a:cxn>
              <a:cxn ang="0">
                <a:pos x="T4" y="T5"/>
              </a:cxn>
              <a:cxn ang="0">
                <a:pos x="T6" y="T7"/>
              </a:cxn>
              <a:cxn ang="0">
                <a:pos x="T8" y="T9"/>
              </a:cxn>
              <a:cxn ang="0">
                <a:pos x="T10" y="T11"/>
              </a:cxn>
            </a:cxnLst>
            <a:rect l="0" t="0" r="r" b="b"/>
            <a:pathLst>
              <a:path w="22351" h="2552">
                <a:moveTo>
                  <a:pt x="22350" y="2546"/>
                </a:moveTo>
                <a:lnTo>
                  <a:pt x="22350" y="573"/>
                </a:lnTo>
                <a:cubicBezTo>
                  <a:pt x="19540" y="110"/>
                  <a:pt x="15136" y="0"/>
                  <a:pt x="8446" y="905"/>
                </a:cubicBezTo>
                <a:cubicBezTo>
                  <a:pt x="2266" y="1740"/>
                  <a:pt x="473" y="999"/>
                  <a:pt x="0" y="662"/>
                </a:cubicBezTo>
                <a:lnTo>
                  <a:pt x="0" y="2551"/>
                </a:lnTo>
                <a:lnTo>
                  <a:pt x="22350" y="2546"/>
                </a:lnTo>
              </a:path>
            </a:pathLst>
          </a:custGeom>
          <a:solidFill>
            <a:schemeClr val="bg1"/>
          </a:solidFill>
          <a:ln w="50800">
            <a:solidFill>
              <a:schemeClr val="bg1"/>
            </a:solidFill>
          </a:ln>
          <a:effectLst/>
        </p:spPr>
        <p:txBody>
          <a:bodyPr wrap="none" anchor="ctr"/>
          <a:lstStyle/>
          <a:p>
            <a:pPr>
              <a:defRPr/>
            </a:pPr>
            <a:endParaRPr lang="en-US">
              <a:ea typeface="MS PGothic" charset="0"/>
              <a:cs typeface="MS PGothic" charset="0"/>
            </a:endParaRPr>
          </a:p>
        </p:txBody>
      </p:sp>
      <p:sp>
        <p:nvSpPr>
          <p:cNvPr id="6" name="Text Placeholder 2">
            <a:extLst>
              <a:ext uri="{FF2B5EF4-FFF2-40B4-BE49-F238E27FC236}">
                <a16:creationId xmlns:a16="http://schemas.microsoft.com/office/drawing/2014/main" id="{558D6BB4-D603-6C47-9512-E3FB15C458CA}"/>
              </a:ext>
            </a:extLst>
          </p:cNvPr>
          <p:cNvSpPr txBox="1">
            <a:spLocks/>
          </p:cNvSpPr>
          <p:nvPr/>
        </p:nvSpPr>
        <p:spPr>
          <a:xfrm>
            <a:off x="-1" y="2949576"/>
            <a:ext cx="12192001" cy="1227137"/>
          </a:xfrm>
          <a:prstGeom prst="rect">
            <a:avLst/>
          </a:prstGeom>
          <a:solidFill>
            <a:srgbClr val="6568AE">
              <a:alpha val="50000"/>
            </a:srgbClr>
          </a:solidFill>
          <a:ln>
            <a:noFill/>
          </a:ln>
        </p:spPr>
        <p:txBody>
          <a:bodyPr anchor="ctr" anchorCtr="0"/>
          <a:lstStyle>
            <a:lvl1pPr marL="622300" indent="0" algn="l" defTabSz="914400" rtl="0" eaLnBrk="1" latinLnBrk="0" hangingPunct="1">
              <a:lnSpc>
                <a:spcPct val="90000"/>
              </a:lnSpc>
              <a:spcBef>
                <a:spcPts val="0"/>
              </a:spcBef>
              <a:spcAft>
                <a:spcPts val="0"/>
              </a:spcAft>
              <a:buFont typeface="Arial" panose="020B0604020202020204" pitchFamily="34" charset="0"/>
              <a:buNone/>
              <a:tabLst>
                <a:tab pos="609600" algn="l"/>
              </a:tabLst>
              <a:defRPr sz="2800" b="1" i="0" kern="1200">
                <a:solidFill>
                  <a:schemeClr val="bg1"/>
                </a:solidFill>
                <a:latin typeface="Avenir Heavy" charset="0"/>
                <a:ea typeface="Avenir Heavy" charset="0"/>
                <a:cs typeface="Avenir Heavy" charset="0"/>
              </a:defRPr>
            </a:lvl1pPr>
            <a:lvl2pPr marL="622300" indent="0" algn="l" defTabSz="914400" rtl="0" eaLnBrk="1" latinLnBrk="0" hangingPunct="1">
              <a:lnSpc>
                <a:spcPct val="90000"/>
              </a:lnSpc>
              <a:spcBef>
                <a:spcPts val="0"/>
              </a:spcBef>
              <a:spcAft>
                <a:spcPts val="0"/>
              </a:spcAft>
              <a:buFont typeface="Arial" panose="020B0604020202020204" pitchFamily="34" charset="0"/>
              <a:buNone/>
              <a:tabLst>
                <a:tab pos="609600" algn="l"/>
              </a:tabLst>
              <a:defRPr sz="2000" b="0" i="0" kern="1200">
                <a:solidFill>
                  <a:schemeClr val="bg1"/>
                </a:solidFill>
                <a:latin typeface="Avenir Medium" charset="0"/>
                <a:ea typeface="Avenir Medium" charset="0"/>
                <a:cs typeface="Avenir Medium" charset="0"/>
              </a:defRPr>
            </a:lvl2pPr>
            <a:lvl3pPr marL="622300" indent="0" algn="l" defTabSz="914400" rtl="0" eaLnBrk="1" latinLnBrk="0" hangingPunct="1">
              <a:lnSpc>
                <a:spcPct val="90000"/>
              </a:lnSpc>
              <a:spcBef>
                <a:spcPts val="0"/>
              </a:spcBef>
              <a:spcAft>
                <a:spcPts val="0"/>
              </a:spcAft>
              <a:buFont typeface="Arial" panose="020B0604020202020204" pitchFamily="34" charset="0"/>
              <a:buNone/>
              <a:tabLst>
                <a:tab pos="609600" algn="l"/>
              </a:tabLst>
              <a:defRPr sz="1400" b="0" i="0" kern="1200">
                <a:solidFill>
                  <a:schemeClr val="bg1"/>
                </a:solidFill>
                <a:latin typeface="Avenir Medium" charset="0"/>
                <a:ea typeface="Avenir Medium" charset="0"/>
                <a:cs typeface="Avenir Medium" charset="0"/>
              </a:defRPr>
            </a:lvl3pPr>
            <a:lvl4pPr marL="622300" indent="0" algn="l" defTabSz="914400" rtl="0" eaLnBrk="1" latinLnBrk="0" hangingPunct="1">
              <a:lnSpc>
                <a:spcPct val="90000"/>
              </a:lnSpc>
              <a:spcBef>
                <a:spcPts val="0"/>
              </a:spcBef>
              <a:spcAft>
                <a:spcPts val="0"/>
              </a:spcAft>
              <a:buFont typeface="Arial" panose="020B0604020202020204" pitchFamily="34" charset="0"/>
              <a:buNone/>
              <a:tabLst>
                <a:tab pos="609600" algn="l"/>
              </a:tabLst>
              <a:defRPr sz="1400" b="0" i="0" kern="1200">
                <a:solidFill>
                  <a:schemeClr val="bg1"/>
                </a:solidFill>
                <a:latin typeface="Avenir Medium" charset="0"/>
                <a:ea typeface="Avenir Medium" charset="0"/>
                <a:cs typeface="Avenir Medium" charset="0"/>
              </a:defRPr>
            </a:lvl4pPr>
            <a:lvl5pPr marL="622300" indent="0" algn="l" defTabSz="914400" rtl="0" eaLnBrk="1" latinLnBrk="0" hangingPunct="1">
              <a:lnSpc>
                <a:spcPct val="90000"/>
              </a:lnSpc>
              <a:spcBef>
                <a:spcPts val="0"/>
              </a:spcBef>
              <a:spcAft>
                <a:spcPts val="0"/>
              </a:spcAft>
              <a:buFont typeface="Arial" panose="020B0604020202020204" pitchFamily="34" charset="0"/>
              <a:buNone/>
              <a:tabLst>
                <a:tab pos="609600" algn="l"/>
              </a:tabLst>
              <a:defRPr sz="1400" b="0" i="0" kern="1200">
                <a:solidFill>
                  <a:schemeClr val="bg1"/>
                </a:solidFill>
                <a:latin typeface="Avenir Medium" charset="0"/>
                <a:ea typeface="Avenir Medium" charset="0"/>
                <a:cs typeface="Avenir Medium"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en-GB" dirty="0"/>
              <a:t>CLME</a:t>
            </a:r>
            <a:r>
              <a:rPr lang="en-GB" baseline="30000" dirty="0"/>
              <a:t>+</a:t>
            </a:r>
            <a:r>
              <a:rPr lang="en-GB" dirty="0"/>
              <a:t> Sub-Project # 3:</a:t>
            </a:r>
            <a:endParaRPr lang="en-US" dirty="0"/>
          </a:p>
          <a:p>
            <a:pPr algn="ctr"/>
            <a:r>
              <a:rPr lang="en-GB" dirty="0"/>
              <a:t>EAF for the Eastern Caribbean Flyingfish</a:t>
            </a:r>
            <a:endParaRPr lang="en-US" dirty="0"/>
          </a:p>
          <a:p>
            <a:pPr lvl="2" algn="ctr"/>
            <a:r>
              <a:rPr lang="en-US" sz="2800" b="1" dirty="0"/>
              <a:t>CRFM report to second meeting of CLME+ PSC</a:t>
            </a:r>
          </a:p>
        </p:txBody>
      </p:sp>
      <p:pic>
        <p:nvPicPr>
          <p:cNvPr id="12" name="Picture 11">
            <a:extLst>
              <a:ext uri="{FF2B5EF4-FFF2-40B4-BE49-F238E27FC236}">
                <a16:creationId xmlns:a16="http://schemas.microsoft.com/office/drawing/2014/main" id="{D02FFB9A-2EF1-1141-B50A-F178FD8E4AAD}"/>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0313988" y="5976938"/>
            <a:ext cx="1763712" cy="746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TextBox 12">
            <a:extLst>
              <a:ext uri="{FF2B5EF4-FFF2-40B4-BE49-F238E27FC236}">
                <a16:creationId xmlns:a16="http://schemas.microsoft.com/office/drawing/2014/main" id="{B9517454-6B95-714D-96AF-CD9F06C7C262}"/>
              </a:ext>
            </a:extLst>
          </p:cNvPr>
          <p:cNvSpPr txBox="1"/>
          <p:nvPr/>
        </p:nvSpPr>
        <p:spPr bwMode="auto">
          <a:xfrm>
            <a:off x="3259221" y="6506838"/>
            <a:ext cx="7179747" cy="238527"/>
          </a:xfrm>
          <a:prstGeom prst="rect">
            <a:avLst/>
          </a:prstGeom>
          <a:noFill/>
        </p:spPr>
        <p:txBody>
          <a:bodyPr wrap="square">
            <a:spAutoFit/>
          </a:bodyPr>
          <a:lstStyle/>
          <a:p>
            <a:pPr>
              <a:defRPr/>
            </a:pPr>
            <a:r>
              <a:rPr lang="es-CO" sz="925" b="1" i="1" dirty="0" err="1">
                <a:solidFill>
                  <a:schemeClr val="tx1">
                    <a:lumMod val="50000"/>
                    <a:lumOff val="50000"/>
                  </a:schemeClr>
                </a:solidFill>
                <a:latin typeface="Avenir Heavy" charset="0"/>
                <a:ea typeface="Avenir Heavy" charset="0"/>
                <a:cs typeface="Avenir Heavy" charset="0"/>
              </a:rPr>
              <a:t>Catalyzing</a:t>
            </a:r>
            <a:r>
              <a:rPr lang="es-CO" sz="925" b="1" i="1" dirty="0">
                <a:solidFill>
                  <a:schemeClr val="tx1">
                    <a:lumMod val="50000"/>
                    <a:lumOff val="50000"/>
                  </a:schemeClr>
                </a:solidFill>
                <a:latin typeface="Avenir Heavy" charset="0"/>
                <a:ea typeface="Avenir Heavy" charset="0"/>
                <a:cs typeface="Avenir Heavy" charset="0"/>
              </a:rPr>
              <a:t> </a:t>
            </a:r>
            <a:r>
              <a:rPr lang="es-CO" sz="925" b="1" i="1" dirty="0" err="1">
                <a:solidFill>
                  <a:schemeClr val="tx1">
                    <a:lumMod val="50000"/>
                    <a:lumOff val="50000"/>
                  </a:schemeClr>
                </a:solidFill>
                <a:latin typeface="Avenir Heavy" charset="0"/>
                <a:ea typeface="Avenir Heavy" charset="0"/>
                <a:cs typeface="Avenir Heavy" charset="0"/>
              </a:rPr>
              <a:t>implementation</a:t>
            </a:r>
            <a:r>
              <a:rPr lang="es-CO" sz="925" b="1" i="1" dirty="0">
                <a:solidFill>
                  <a:schemeClr val="tx1">
                    <a:lumMod val="50000"/>
                    <a:lumOff val="50000"/>
                  </a:schemeClr>
                </a:solidFill>
                <a:latin typeface="Avenir Heavy" charset="0"/>
                <a:ea typeface="Avenir Heavy" charset="0"/>
                <a:cs typeface="Avenir Heavy" charset="0"/>
              </a:rPr>
              <a:t> of the </a:t>
            </a:r>
            <a:r>
              <a:rPr lang="es-CO" sz="925" b="1" i="1" dirty="0" err="1">
                <a:solidFill>
                  <a:schemeClr val="tx1">
                    <a:lumMod val="50000"/>
                    <a:lumOff val="50000"/>
                  </a:schemeClr>
                </a:solidFill>
                <a:latin typeface="Avenir Heavy" charset="0"/>
                <a:ea typeface="Avenir Heavy" charset="0"/>
                <a:cs typeface="Avenir Heavy" charset="0"/>
              </a:rPr>
              <a:t>Strategic</a:t>
            </a:r>
            <a:r>
              <a:rPr lang="es-CO" sz="925" b="1" i="1" dirty="0">
                <a:solidFill>
                  <a:schemeClr val="tx1">
                    <a:lumMod val="50000"/>
                    <a:lumOff val="50000"/>
                  </a:schemeClr>
                </a:solidFill>
                <a:latin typeface="Avenir Heavy" charset="0"/>
                <a:ea typeface="Avenir Heavy" charset="0"/>
                <a:cs typeface="Avenir Heavy" charset="0"/>
              </a:rPr>
              <a:t> </a:t>
            </a:r>
            <a:r>
              <a:rPr lang="es-CO" sz="925" b="1" i="1" dirty="0" err="1">
                <a:solidFill>
                  <a:schemeClr val="tx1">
                    <a:lumMod val="50000"/>
                    <a:lumOff val="50000"/>
                  </a:schemeClr>
                </a:solidFill>
                <a:latin typeface="Avenir Heavy" charset="0"/>
                <a:ea typeface="Avenir Heavy" charset="0"/>
                <a:cs typeface="Avenir Heavy" charset="0"/>
              </a:rPr>
              <a:t>Action</a:t>
            </a:r>
            <a:r>
              <a:rPr lang="es-CO" sz="925" b="1" i="1" dirty="0">
                <a:solidFill>
                  <a:schemeClr val="tx1">
                    <a:lumMod val="50000"/>
                    <a:lumOff val="50000"/>
                  </a:schemeClr>
                </a:solidFill>
                <a:latin typeface="Avenir Heavy" charset="0"/>
                <a:ea typeface="Avenir Heavy" charset="0"/>
                <a:cs typeface="Avenir Heavy" charset="0"/>
              </a:rPr>
              <a:t> Programme </a:t>
            </a:r>
            <a:r>
              <a:rPr lang="es-CO" sz="925" b="1" i="1" dirty="0" err="1">
                <a:solidFill>
                  <a:schemeClr val="tx1">
                    <a:lumMod val="50000"/>
                    <a:lumOff val="50000"/>
                  </a:schemeClr>
                </a:solidFill>
                <a:latin typeface="Avenir Heavy" charset="0"/>
                <a:ea typeface="Avenir Heavy" charset="0"/>
                <a:cs typeface="Avenir Heavy" charset="0"/>
              </a:rPr>
              <a:t>for</a:t>
            </a:r>
            <a:r>
              <a:rPr lang="es-CO" sz="925" b="1" i="1" dirty="0">
                <a:solidFill>
                  <a:schemeClr val="tx1">
                    <a:lumMod val="50000"/>
                    <a:lumOff val="50000"/>
                  </a:schemeClr>
                </a:solidFill>
                <a:latin typeface="Avenir Heavy" charset="0"/>
                <a:ea typeface="Avenir Heavy" charset="0"/>
                <a:cs typeface="Avenir Heavy" charset="0"/>
              </a:rPr>
              <a:t> the Caribbean and North </a:t>
            </a:r>
            <a:r>
              <a:rPr lang="es-CO" sz="925" b="1" i="1" dirty="0" err="1">
                <a:solidFill>
                  <a:schemeClr val="tx1">
                    <a:lumMod val="50000"/>
                    <a:lumOff val="50000"/>
                  </a:schemeClr>
                </a:solidFill>
                <a:latin typeface="Avenir Heavy" charset="0"/>
                <a:ea typeface="Avenir Heavy" charset="0"/>
                <a:cs typeface="Avenir Heavy" charset="0"/>
              </a:rPr>
              <a:t>Brazil</a:t>
            </a:r>
            <a:r>
              <a:rPr lang="es-CO" sz="925" b="1" i="1" dirty="0">
                <a:solidFill>
                  <a:schemeClr val="tx1">
                    <a:lumMod val="50000"/>
                    <a:lumOff val="50000"/>
                  </a:schemeClr>
                </a:solidFill>
                <a:latin typeface="Avenir Heavy" charset="0"/>
                <a:ea typeface="Avenir Heavy" charset="0"/>
                <a:cs typeface="Avenir Heavy" charset="0"/>
              </a:rPr>
              <a:t> </a:t>
            </a:r>
            <a:r>
              <a:rPr lang="es-CO" sz="925" b="1" i="1" dirty="0" err="1">
                <a:solidFill>
                  <a:schemeClr val="tx1">
                    <a:lumMod val="50000"/>
                    <a:lumOff val="50000"/>
                  </a:schemeClr>
                </a:solidFill>
                <a:latin typeface="Avenir Heavy" charset="0"/>
                <a:ea typeface="Avenir Heavy" charset="0"/>
                <a:cs typeface="Avenir Heavy" charset="0"/>
              </a:rPr>
              <a:t>Shelf</a:t>
            </a:r>
            <a:r>
              <a:rPr lang="es-CO" sz="925" b="1" i="1" dirty="0">
                <a:solidFill>
                  <a:schemeClr val="tx1">
                    <a:lumMod val="50000"/>
                    <a:lumOff val="50000"/>
                  </a:schemeClr>
                </a:solidFill>
                <a:latin typeface="Avenir Heavy" charset="0"/>
                <a:ea typeface="Avenir Heavy" charset="0"/>
                <a:cs typeface="Avenir Heavy" charset="0"/>
              </a:rPr>
              <a:t> </a:t>
            </a:r>
            <a:r>
              <a:rPr lang="es-CO" sz="925" b="1" i="1" dirty="0" err="1">
                <a:solidFill>
                  <a:schemeClr val="tx1">
                    <a:lumMod val="50000"/>
                    <a:lumOff val="50000"/>
                  </a:schemeClr>
                </a:solidFill>
                <a:latin typeface="Avenir Heavy" charset="0"/>
                <a:ea typeface="Avenir Heavy" charset="0"/>
                <a:cs typeface="Avenir Heavy" charset="0"/>
              </a:rPr>
              <a:t>LME’s</a:t>
            </a:r>
            <a:r>
              <a:rPr lang="es-CO" sz="925" b="1" i="1" dirty="0">
                <a:solidFill>
                  <a:schemeClr val="tx1">
                    <a:lumMod val="50000"/>
                    <a:lumOff val="50000"/>
                  </a:schemeClr>
                </a:solidFill>
                <a:latin typeface="Avenir Heavy" charset="0"/>
                <a:ea typeface="Avenir Heavy" charset="0"/>
                <a:cs typeface="Avenir Heavy" charset="0"/>
              </a:rPr>
              <a:t> (2015-2020)</a:t>
            </a:r>
            <a:endParaRPr lang="en-US" sz="925" b="1" i="1" dirty="0">
              <a:solidFill>
                <a:schemeClr val="tx1">
                  <a:lumMod val="50000"/>
                  <a:lumOff val="50000"/>
                </a:schemeClr>
              </a:solidFill>
              <a:latin typeface="Avenir Heavy" charset="0"/>
              <a:ea typeface="Avenir Heavy" charset="0"/>
              <a:cs typeface="Avenir Heavy" charset="0"/>
            </a:endParaRPr>
          </a:p>
        </p:txBody>
      </p:sp>
      <p:sp>
        <p:nvSpPr>
          <p:cNvPr id="15" name="Rectangle 14">
            <a:extLst>
              <a:ext uri="{FF2B5EF4-FFF2-40B4-BE49-F238E27FC236}">
                <a16:creationId xmlns:a16="http://schemas.microsoft.com/office/drawing/2014/main" id="{56CBE9E9-3BAA-CC49-9B07-C583FA8BF165}"/>
              </a:ext>
            </a:extLst>
          </p:cNvPr>
          <p:cNvSpPr/>
          <p:nvPr/>
        </p:nvSpPr>
        <p:spPr>
          <a:xfrm>
            <a:off x="7371136" y="472487"/>
            <a:ext cx="4530407" cy="290849"/>
          </a:xfrm>
          <a:prstGeom prst="rect">
            <a:avLst/>
          </a:prstGeom>
        </p:spPr>
        <p:txBody>
          <a:bodyPr wrap="none">
            <a:spAutoFit/>
          </a:bodyPr>
          <a:lstStyle/>
          <a:p>
            <a:pPr algn="r">
              <a:lnSpc>
                <a:spcPct val="114000"/>
              </a:lnSpc>
              <a:spcBef>
                <a:spcPts val="0"/>
              </a:spcBef>
              <a:spcAft>
                <a:spcPts val="900"/>
              </a:spcAft>
              <a:defRPr/>
            </a:pPr>
            <a:r>
              <a:rPr lang="en-US" sz="1200" b="1" dirty="0">
                <a:solidFill>
                  <a:schemeClr val="bg1"/>
                </a:solidFill>
                <a:ea typeface="Calibri" panose="020F0502020204030204" pitchFamily="34" charset="0"/>
                <a:cs typeface="Times New Roman" panose="02020603050405020304" pitchFamily="18" charset="0"/>
              </a:rPr>
              <a:t>Mid-Term Project Steering Committee Meeting, 18-20 June, Panama</a:t>
            </a:r>
          </a:p>
        </p:txBody>
      </p:sp>
    </p:spTree>
    <p:extLst>
      <p:ext uri="{BB962C8B-B14F-4D97-AF65-F5344CB8AC3E}">
        <p14:creationId xmlns:p14="http://schemas.microsoft.com/office/powerpoint/2010/main" val="357051860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1334497358"/>
              </p:ext>
            </p:extLst>
          </p:nvPr>
        </p:nvGraphicFramePr>
        <p:xfrm>
          <a:off x="522316" y="1251598"/>
          <a:ext cx="11291455" cy="3657600"/>
        </p:xfrm>
        <a:graphic>
          <a:graphicData uri="http://schemas.openxmlformats.org/drawingml/2006/table">
            <a:tbl>
              <a:tblPr firstRow="1" firstCol="1" bandRow="1">
                <a:tableStyleId>{5C22544A-7EE6-4342-B048-85BDC9FD1C3A}</a:tableStyleId>
              </a:tblPr>
              <a:tblGrid>
                <a:gridCol w="3172691">
                  <a:extLst>
                    <a:ext uri="{9D8B030D-6E8A-4147-A177-3AD203B41FA5}">
                      <a16:colId xmlns:a16="http://schemas.microsoft.com/office/drawing/2014/main" val="20000"/>
                    </a:ext>
                  </a:extLst>
                </a:gridCol>
                <a:gridCol w="4565073">
                  <a:extLst>
                    <a:ext uri="{9D8B030D-6E8A-4147-A177-3AD203B41FA5}">
                      <a16:colId xmlns:a16="http://schemas.microsoft.com/office/drawing/2014/main" val="20001"/>
                    </a:ext>
                  </a:extLst>
                </a:gridCol>
                <a:gridCol w="3553691">
                  <a:extLst>
                    <a:ext uri="{9D8B030D-6E8A-4147-A177-3AD203B41FA5}">
                      <a16:colId xmlns:a16="http://schemas.microsoft.com/office/drawing/2014/main" val="20002"/>
                    </a:ext>
                  </a:extLst>
                </a:gridCol>
              </a:tblGrid>
              <a:tr h="626225">
                <a:tc>
                  <a:txBody>
                    <a:bodyPr/>
                    <a:lstStyle/>
                    <a:p>
                      <a:pPr marL="0" marR="0">
                        <a:spcBef>
                          <a:spcPts val="0"/>
                        </a:spcBef>
                        <a:spcAft>
                          <a:spcPts val="0"/>
                        </a:spcAft>
                      </a:pPr>
                      <a:r>
                        <a:rPr lang="en-US" sz="2000" dirty="0">
                          <a:solidFill>
                            <a:srgbClr val="FFC000"/>
                          </a:solidFill>
                          <a:effectLst/>
                          <a:latin typeface="Calibri" panose="020F0502020204030204" pitchFamily="34" charset="0"/>
                          <a:ea typeface="Calibri" panose="020F0502020204030204" pitchFamily="34" charset="0"/>
                        </a:rPr>
                        <a:t>Output</a:t>
                      </a:r>
                    </a:p>
                  </a:txBody>
                  <a:tcPr marL="68580" marR="68580" marT="0" marB="0">
                    <a:solidFill>
                      <a:srgbClr val="6568AE"/>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000" dirty="0">
                          <a:solidFill>
                            <a:srgbClr val="FFC000"/>
                          </a:solidFill>
                          <a:effectLst/>
                        </a:rPr>
                        <a:t>High risk of not completing on time</a:t>
                      </a:r>
                      <a:endParaRPr lang="en-US" sz="2000" dirty="0">
                        <a:solidFill>
                          <a:srgbClr val="FFC000"/>
                        </a:solidFill>
                        <a:effectLst/>
                        <a:latin typeface="Calibri" panose="020F0502020204030204" pitchFamily="34" charset="0"/>
                        <a:ea typeface="Calibri" panose="020F0502020204030204" pitchFamily="34" charset="0"/>
                      </a:endParaRPr>
                    </a:p>
                    <a:p>
                      <a:pPr marL="0" marR="0">
                        <a:spcBef>
                          <a:spcPts val="0"/>
                        </a:spcBef>
                        <a:spcAft>
                          <a:spcPts val="0"/>
                        </a:spcAft>
                      </a:pPr>
                      <a:endParaRPr lang="en-US" sz="2000" dirty="0">
                        <a:solidFill>
                          <a:srgbClr val="FFC000"/>
                        </a:solidFill>
                        <a:effectLst/>
                        <a:latin typeface="Calibri" panose="020F0502020204030204" pitchFamily="34" charset="0"/>
                        <a:ea typeface="Calibri" panose="020F0502020204030204" pitchFamily="34" charset="0"/>
                      </a:endParaRPr>
                    </a:p>
                  </a:txBody>
                  <a:tcPr marL="68580" marR="68580" marT="0" marB="0">
                    <a:solidFill>
                      <a:srgbClr val="6568AE"/>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000" dirty="0">
                          <a:solidFill>
                            <a:srgbClr val="FFC000"/>
                          </a:solidFill>
                          <a:effectLst/>
                        </a:rPr>
                        <a:t>High risk of target not being achieved</a:t>
                      </a:r>
                      <a:endParaRPr lang="en-US" sz="2000" dirty="0">
                        <a:solidFill>
                          <a:srgbClr val="FFC000"/>
                        </a:solidFill>
                        <a:effectLst/>
                        <a:latin typeface="Calibri" panose="020F0502020204030204" pitchFamily="34" charset="0"/>
                        <a:ea typeface="Calibri" panose="020F0502020204030204" pitchFamily="34" charset="0"/>
                      </a:endParaRPr>
                    </a:p>
                    <a:p>
                      <a:pPr marL="0" marR="0">
                        <a:spcBef>
                          <a:spcPts val="0"/>
                        </a:spcBef>
                        <a:spcAft>
                          <a:spcPts val="0"/>
                        </a:spcAft>
                      </a:pPr>
                      <a:endParaRPr lang="en-US" sz="2000" dirty="0">
                        <a:solidFill>
                          <a:srgbClr val="FFC000"/>
                        </a:solidFill>
                        <a:effectLst/>
                        <a:latin typeface="Calibri" panose="020F0502020204030204" pitchFamily="34" charset="0"/>
                        <a:ea typeface="Calibri" panose="020F0502020204030204" pitchFamily="34" charset="0"/>
                      </a:endParaRPr>
                    </a:p>
                  </a:txBody>
                  <a:tcPr marL="68580" marR="68580" marT="0" marB="0">
                    <a:solidFill>
                      <a:srgbClr val="6568AE"/>
                    </a:solidFill>
                  </a:tcPr>
                </a:tc>
                <a:extLst>
                  <a:ext uri="{0D108BD9-81ED-4DB2-BD59-A6C34878D82A}">
                    <a16:rowId xmlns:a16="http://schemas.microsoft.com/office/drawing/2014/main" val="10000"/>
                  </a:ext>
                </a:extLst>
              </a:tr>
              <a:tr h="939338">
                <a:tc>
                  <a:txBody>
                    <a:bodyPr/>
                    <a:lstStyle/>
                    <a:p>
                      <a:pPr marL="0" marR="0">
                        <a:spcBef>
                          <a:spcPts val="0"/>
                        </a:spcBef>
                        <a:spcAft>
                          <a:spcPts val="0"/>
                        </a:spcAft>
                      </a:pPr>
                      <a:r>
                        <a:rPr lang="en-US" sz="2000" dirty="0">
                          <a:solidFill>
                            <a:srgbClr val="FFC000"/>
                          </a:solidFill>
                          <a:effectLst/>
                          <a:latin typeface="Calibri" panose="020F0502020204030204" pitchFamily="34" charset="0"/>
                          <a:ea typeface="Calibri" panose="020F0502020204030204" pitchFamily="34" charset="0"/>
                        </a:rPr>
                        <a:t>Output # 1.2</a:t>
                      </a:r>
                    </a:p>
                    <a:p>
                      <a:pPr marL="0" marR="0">
                        <a:spcBef>
                          <a:spcPts val="0"/>
                        </a:spcBef>
                        <a:spcAft>
                          <a:spcPts val="0"/>
                        </a:spcAft>
                      </a:pPr>
                      <a:r>
                        <a:rPr lang="en-US" sz="2000" kern="1200" dirty="0">
                          <a:solidFill>
                            <a:srgbClr val="FFC000"/>
                          </a:solidFill>
                          <a:latin typeface="+mn-lt"/>
                          <a:ea typeface="+mn-ea"/>
                          <a:cs typeface="+mn-cs"/>
                        </a:rPr>
                        <a:t>Active cooperation between CRFM and France at the political level regarding flyingfish (FF) conservation and management, through active participation in negotiation and flyingfish management meetings</a:t>
                      </a:r>
                      <a:endParaRPr lang="en-US" sz="2000" dirty="0">
                        <a:solidFill>
                          <a:srgbClr val="FFC000"/>
                        </a:solidFill>
                        <a:effectLst/>
                        <a:latin typeface="Calibri" panose="020F0502020204030204" pitchFamily="34" charset="0"/>
                        <a:ea typeface="Calibri" panose="020F0502020204030204" pitchFamily="34" charset="0"/>
                      </a:endParaRPr>
                    </a:p>
                  </a:txBody>
                  <a:tcPr marL="68580" marR="68580" marT="0" marB="0">
                    <a:solidFill>
                      <a:srgbClr val="6568AE"/>
                    </a:solidFill>
                  </a:tcPr>
                </a:tc>
                <a:tc>
                  <a:txBody>
                    <a:bodyPr/>
                    <a:lstStyle/>
                    <a:p>
                      <a:pPr marL="0" marR="0">
                        <a:spcBef>
                          <a:spcPts val="0"/>
                        </a:spcBef>
                        <a:spcAft>
                          <a:spcPts val="0"/>
                        </a:spcAft>
                      </a:pPr>
                      <a:endParaRPr lang="en-US" sz="2000" dirty="0">
                        <a:effectLst/>
                        <a:latin typeface="Calibri" panose="020F0502020204030204" pitchFamily="34" charset="0"/>
                        <a:ea typeface="Calibri" panose="020F0502020204030204" pitchFamily="34" charset="0"/>
                      </a:endParaRPr>
                    </a:p>
                  </a:txBody>
                  <a:tcPr marL="68580" marR="68580" marT="0" marB="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000" dirty="0">
                          <a:effectLst/>
                        </a:rPr>
                        <a:t> </a:t>
                      </a:r>
                      <a:r>
                        <a:rPr lang="en-US" sz="2000" kern="1200" dirty="0">
                          <a:solidFill>
                            <a:schemeClr val="dk1"/>
                          </a:solidFill>
                          <a:latin typeface="+mn-lt"/>
                          <a:ea typeface="+mn-ea"/>
                          <a:cs typeface="+mn-cs"/>
                        </a:rPr>
                        <a:t>Active cooperation at the political level during SPY4, reflected in the cooperation arrangements laid out in the updated FMP</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2000" kern="1200" dirty="0">
                        <a:solidFill>
                          <a:schemeClr val="dk1"/>
                        </a:solidFill>
                        <a:latin typeface="+mn-lt"/>
                        <a:ea typeface="+mn-ea"/>
                        <a:cs typeface="+mn-cs"/>
                      </a:endParaRPr>
                    </a:p>
                    <a:p>
                      <a:pPr marL="0" marR="0">
                        <a:spcBef>
                          <a:spcPts val="0"/>
                        </a:spcBef>
                        <a:spcAft>
                          <a:spcPts val="0"/>
                        </a:spcAft>
                      </a:pPr>
                      <a:endParaRPr lang="en-US" sz="2000" dirty="0">
                        <a:effectLst/>
                        <a:latin typeface="Calibri" panose="020F0502020204030204" pitchFamily="34" charset="0"/>
                        <a:ea typeface="Calibri" panose="020F0502020204030204" pitchFamily="34" charset="0"/>
                      </a:endParaRPr>
                    </a:p>
                  </a:txBody>
                  <a:tcPr marL="68580" marR="68580" marT="0" marB="0"/>
                </a:tc>
                <a:extLst>
                  <a:ext uri="{0D108BD9-81ED-4DB2-BD59-A6C34878D82A}">
                    <a16:rowId xmlns:a16="http://schemas.microsoft.com/office/drawing/2014/main" val="10001"/>
                  </a:ext>
                </a:extLst>
              </a:tr>
            </a:tbl>
          </a:graphicData>
        </a:graphic>
      </p:graphicFrame>
      <p:sp>
        <p:nvSpPr>
          <p:cNvPr id="3" name="TextBox 2"/>
          <p:cNvSpPr txBox="1"/>
          <p:nvPr/>
        </p:nvSpPr>
        <p:spPr>
          <a:xfrm>
            <a:off x="7299251" y="666823"/>
            <a:ext cx="4560240" cy="584775"/>
          </a:xfrm>
          <a:prstGeom prst="rect">
            <a:avLst/>
          </a:prstGeom>
          <a:noFill/>
        </p:spPr>
        <p:txBody>
          <a:bodyPr wrap="square" rtlCol="0">
            <a:spAutoFit/>
          </a:bodyPr>
          <a:lstStyle/>
          <a:p>
            <a:r>
              <a:rPr lang="en-US" sz="3200" b="1" dirty="0"/>
              <a:t>High Risk Targets </a:t>
            </a:r>
          </a:p>
        </p:txBody>
      </p:sp>
    </p:spTree>
    <p:extLst>
      <p:ext uri="{BB962C8B-B14F-4D97-AF65-F5344CB8AC3E}">
        <p14:creationId xmlns:p14="http://schemas.microsoft.com/office/powerpoint/2010/main" val="210030400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1334497358"/>
              </p:ext>
            </p:extLst>
          </p:nvPr>
        </p:nvGraphicFramePr>
        <p:xfrm>
          <a:off x="522316" y="1251598"/>
          <a:ext cx="11291455" cy="4114800"/>
        </p:xfrm>
        <a:graphic>
          <a:graphicData uri="http://schemas.openxmlformats.org/drawingml/2006/table">
            <a:tbl>
              <a:tblPr firstRow="1" firstCol="1" bandRow="1">
                <a:tableStyleId>{5C22544A-7EE6-4342-B048-85BDC9FD1C3A}</a:tableStyleId>
              </a:tblPr>
              <a:tblGrid>
                <a:gridCol w="3172691">
                  <a:extLst>
                    <a:ext uri="{9D8B030D-6E8A-4147-A177-3AD203B41FA5}">
                      <a16:colId xmlns:a16="http://schemas.microsoft.com/office/drawing/2014/main" val="20000"/>
                    </a:ext>
                  </a:extLst>
                </a:gridCol>
                <a:gridCol w="4565073">
                  <a:extLst>
                    <a:ext uri="{9D8B030D-6E8A-4147-A177-3AD203B41FA5}">
                      <a16:colId xmlns:a16="http://schemas.microsoft.com/office/drawing/2014/main" val="20001"/>
                    </a:ext>
                  </a:extLst>
                </a:gridCol>
                <a:gridCol w="3553691">
                  <a:extLst>
                    <a:ext uri="{9D8B030D-6E8A-4147-A177-3AD203B41FA5}">
                      <a16:colId xmlns:a16="http://schemas.microsoft.com/office/drawing/2014/main" val="20002"/>
                    </a:ext>
                  </a:extLst>
                </a:gridCol>
              </a:tblGrid>
              <a:tr h="626225">
                <a:tc>
                  <a:txBody>
                    <a:bodyPr/>
                    <a:lstStyle/>
                    <a:p>
                      <a:pPr marL="0" marR="0">
                        <a:spcBef>
                          <a:spcPts val="0"/>
                        </a:spcBef>
                        <a:spcAft>
                          <a:spcPts val="0"/>
                        </a:spcAft>
                      </a:pPr>
                      <a:r>
                        <a:rPr lang="en-US" sz="2000" dirty="0">
                          <a:solidFill>
                            <a:srgbClr val="FFC000"/>
                          </a:solidFill>
                          <a:effectLst/>
                          <a:latin typeface="Calibri" panose="020F0502020204030204" pitchFamily="34" charset="0"/>
                          <a:ea typeface="Calibri" panose="020F0502020204030204" pitchFamily="34" charset="0"/>
                        </a:rPr>
                        <a:t>Output</a:t>
                      </a:r>
                    </a:p>
                  </a:txBody>
                  <a:tcPr marL="68580" marR="68580" marT="0" marB="0">
                    <a:solidFill>
                      <a:srgbClr val="6568AE"/>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000" dirty="0">
                          <a:solidFill>
                            <a:srgbClr val="FFC000"/>
                          </a:solidFill>
                          <a:effectLst/>
                        </a:rPr>
                        <a:t>High risk of not completing on time</a:t>
                      </a:r>
                      <a:endParaRPr lang="en-US" sz="2000" dirty="0">
                        <a:solidFill>
                          <a:srgbClr val="FFC000"/>
                        </a:solidFill>
                        <a:effectLst/>
                        <a:latin typeface="Calibri" panose="020F0502020204030204" pitchFamily="34" charset="0"/>
                        <a:ea typeface="Calibri" panose="020F0502020204030204" pitchFamily="34" charset="0"/>
                      </a:endParaRPr>
                    </a:p>
                    <a:p>
                      <a:pPr marL="0" marR="0">
                        <a:spcBef>
                          <a:spcPts val="0"/>
                        </a:spcBef>
                        <a:spcAft>
                          <a:spcPts val="0"/>
                        </a:spcAft>
                      </a:pPr>
                      <a:endParaRPr lang="en-US" sz="2000" dirty="0">
                        <a:solidFill>
                          <a:srgbClr val="FFC000"/>
                        </a:solidFill>
                        <a:effectLst/>
                        <a:latin typeface="Calibri" panose="020F0502020204030204" pitchFamily="34" charset="0"/>
                        <a:ea typeface="Calibri" panose="020F0502020204030204" pitchFamily="34" charset="0"/>
                      </a:endParaRPr>
                    </a:p>
                  </a:txBody>
                  <a:tcPr marL="68580" marR="68580" marT="0" marB="0">
                    <a:solidFill>
                      <a:srgbClr val="6568AE"/>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000" dirty="0">
                          <a:solidFill>
                            <a:srgbClr val="FFC000"/>
                          </a:solidFill>
                          <a:effectLst/>
                        </a:rPr>
                        <a:t>High risk of target not being achieved</a:t>
                      </a:r>
                      <a:endParaRPr lang="en-US" sz="2000" dirty="0">
                        <a:solidFill>
                          <a:srgbClr val="FFC000"/>
                        </a:solidFill>
                        <a:effectLst/>
                        <a:latin typeface="Calibri" panose="020F0502020204030204" pitchFamily="34" charset="0"/>
                        <a:ea typeface="Calibri" panose="020F0502020204030204" pitchFamily="34" charset="0"/>
                      </a:endParaRPr>
                    </a:p>
                    <a:p>
                      <a:pPr marL="0" marR="0">
                        <a:spcBef>
                          <a:spcPts val="0"/>
                        </a:spcBef>
                        <a:spcAft>
                          <a:spcPts val="0"/>
                        </a:spcAft>
                      </a:pPr>
                      <a:endParaRPr lang="en-US" sz="2000" dirty="0">
                        <a:solidFill>
                          <a:srgbClr val="FFC000"/>
                        </a:solidFill>
                        <a:effectLst/>
                        <a:latin typeface="Calibri" panose="020F0502020204030204" pitchFamily="34" charset="0"/>
                        <a:ea typeface="Calibri" panose="020F0502020204030204" pitchFamily="34" charset="0"/>
                      </a:endParaRPr>
                    </a:p>
                  </a:txBody>
                  <a:tcPr marL="68580" marR="68580" marT="0" marB="0">
                    <a:solidFill>
                      <a:srgbClr val="6568AE"/>
                    </a:solidFill>
                  </a:tcPr>
                </a:tc>
                <a:extLst>
                  <a:ext uri="{0D108BD9-81ED-4DB2-BD59-A6C34878D82A}">
                    <a16:rowId xmlns:a16="http://schemas.microsoft.com/office/drawing/2014/main" val="10000"/>
                  </a:ext>
                </a:extLst>
              </a:tr>
              <a:tr h="93933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000" dirty="0">
                          <a:solidFill>
                            <a:srgbClr val="FFC000"/>
                          </a:solidFill>
                          <a:effectLst/>
                          <a:latin typeface="Calibri" panose="020F0502020204030204" pitchFamily="34" charset="0"/>
                          <a:ea typeface="Calibri" panose="020F0502020204030204" pitchFamily="34" charset="0"/>
                        </a:rPr>
                        <a:t>Output</a:t>
                      </a:r>
                      <a:r>
                        <a:rPr lang="en-US" sz="2000" baseline="0" dirty="0">
                          <a:solidFill>
                            <a:srgbClr val="FFC000"/>
                          </a:solidFill>
                          <a:effectLst/>
                          <a:latin typeface="Calibri" panose="020F0502020204030204" pitchFamily="34" charset="0"/>
                          <a:ea typeface="Calibri" panose="020F0502020204030204" pitchFamily="34" charset="0"/>
                        </a:rPr>
                        <a:t> </a:t>
                      </a:r>
                      <a:r>
                        <a:rPr lang="en-US" sz="2000" dirty="0">
                          <a:solidFill>
                            <a:srgbClr val="FFC000"/>
                          </a:solidFill>
                          <a:effectLst/>
                          <a:latin typeface="Calibri" panose="020F0502020204030204" pitchFamily="34" charset="0"/>
                          <a:ea typeface="Calibri" panose="020F0502020204030204" pitchFamily="34" charset="0"/>
                        </a:rPr>
                        <a:t># 1.3</a:t>
                      </a:r>
                    </a:p>
                    <a:p>
                      <a:pPr marL="0" marR="0">
                        <a:spcBef>
                          <a:spcPts val="0"/>
                        </a:spcBef>
                        <a:spcAft>
                          <a:spcPts val="0"/>
                        </a:spcAft>
                      </a:pPr>
                      <a:r>
                        <a:rPr lang="en-US" sz="2000" kern="1200" dirty="0">
                          <a:solidFill>
                            <a:srgbClr val="FFC000"/>
                          </a:solidFill>
                          <a:latin typeface="+mn-lt"/>
                          <a:ea typeface="+mn-ea"/>
                          <a:cs typeface="+mn-cs"/>
                        </a:rPr>
                        <a:t>Engagement of National Inter-sectoral Committees (NICs) and Fisheries Advisory Committees (FACs)</a:t>
                      </a:r>
                      <a:r>
                        <a:rPr lang="en-US" sz="2000" kern="1200" baseline="0" dirty="0">
                          <a:solidFill>
                            <a:srgbClr val="FFC000"/>
                          </a:solidFill>
                          <a:latin typeface="+mn-lt"/>
                          <a:ea typeface="+mn-ea"/>
                          <a:cs typeface="+mn-cs"/>
                        </a:rPr>
                        <a:t> </a:t>
                      </a:r>
                      <a:endParaRPr lang="en-US" sz="2000" dirty="0">
                        <a:solidFill>
                          <a:srgbClr val="FFC000"/>
                        </a:solidFill>
                        <a:effectLst/>
                        <a:latin typeface="Calibri" panose="020F0502020204030204" pitchFamily="34" charset="0"/>
                        <a:ea typeface="Calibri" panose="020F0502020204030204" pitchFamily="34" charset="0"/>
                      </a:endParaRPr>
                    </a:p>
                  </a:txBody>
                  <a:tcPr marL="68580" marR="68580" marT="0" marB="0">
                    <a:solidFill>
                      <a:srgbClr val="6568AE"/>
                    </a:solidFill>
                  </a:tcPr>
                </a:tc>
                <a:tc>
                  <a:txBody>
                    <a:bodyPr/>
                    <a:lstStyle/>
                    <a:p>
                      <a:pPr marL="0" marR="0" indent="0" algn="l" defTabSz="914400" rtl="0" eaLnBrk="1" fontAlgn="auto" latinLnBrk="0" hangingPunct="1">
                        <a:lnSpc>
                          <a:spcPct val="100000"/>
                        </a:lnSpc>
                        <a:spcBef>
                          <a:spcPts val="0"/>
                        </a:spcBef>
                        <a:spcAft>
                          <a:spcPts val="600"/>
                        </a:spcAft>
                        <a:buClrTx/>
                        <a:buSzTx/>
                        <a:buFontTx/>
                        <a:buNone/>
                        <a:tabLst/>
                        <a:defRPr/>
                      </a:pPr>
                      <a:r>
                        <a:rPr lang="en-US" sz="2000" kern="1200" dirty="0">
                          <a:solidFill>
                            <a:schemeClr val="dk1"/>
                          </a:solidFill>
                          <a:latin typeface="+mn-lt"/>
                          <a:ea typeface="+mn-ea"/>
                          <a:cs typeface="+mn-cs"/>
                        </a:rPr>
                        <a:t>Annual meetings convened with NICs and FACs</a:t>
                      </a:r>
                    </a:p>
                    <a:p>
                      <a:pPr marL="0" marR="0" indent="0" algn="l" defTabSz="914400" rtl="0" eaLnBrk="1" fontAlgn="auto" latinLnBrk="0" hangingPunct="1">
                        <a:lnSpc>
                          <a:spcPct val="100000"/>
                        </a:lnSpc>
                        <a:spcBef>
                          <a:spcPts val="0"/>
                        </a:spcBef>
                        <a:spcAft>
                          <a:spcPts val="600"/>
                        </a:spcAft>
                        <a:buClrTx/>
                        <a:buSzTx/>
                        <a:buFontTx/>
                        <a:buNone/>
                        <a:tabLst/>
                        <a:defRPr/>
                      </a:pPr>
                      <a:r>
                        <a:rPr lang="en-US" sz="2000" kern="1200" dirty="0">
                          <a:solidFill>
                            <a:schemeClr val="dk1"/>
                          </a:solidFill>
                          <a:latin typeface="+mn-lt"/>
                          <a:ea typeface="+mn-ea"/>
                          <a:cs typeface="+mn-cs"/>
                        </a:rPr>
                        <a:t>Recommendations from NICS/FACS, obtained  with Fisher/Civil Society &amp; Private Sector participation, formulated in at least the major harvesting States</a:t>
                      </a:r>
                    </a:p>
                    <a:p>
                      <a:pPr marL="0" marR="0" indent="0" algn="l" defTabSz="914400" rtl="0" eaLnBrk="1" fontAlgn="auto" latinLnBrk="0" hangingPunct="1">
                        <a:lnSpc>
                          <a:spcPct val="100000"/>
                        </a:lnSpc>
                        <a:spcBef>
                          <a:spcPts val="0"/>
                        </a:spcBef>
                        <a:spcAft>
                          <a:spcPts val="600"/>
                        </a:spcAft>
                        <a:buClrTx/>
                        <a:buSzTx/>
                        <a:buFontTx/>
                        <a:buNone/>
                        <a:tabLst/>
                        <a:defRPr/>
                      </a:pPr>
                      <a:r>
                        <a:rPr lang="en-US" sz="2000" kern="1200" dirty="0">
                          <a:solidFill>
                            <a:schemeClr val="dk1"/>
                          </a:solidFill>
                          <a:latin typeface="+mn-lt"/>
                          <a:ea typeface="+mn-ea"/>
                          <a:cs typeface="+mn-cs"/>
                        </a:rPr>
                        <a:t>Participation by French OTs in at least 2 Ministerial Sub-Committee and/or Ministerial Council Meetings during the Sub-Project lifespan</a:t>
                      </a:r>
                    </a:p>
                  </a:txBody>
                  <a:tcPr marL="68580" marR="68580" marT="0" marB="0"/>
                </a:tc>
                <a:tc>
                  <a:txBody>
                    <a:bodyPr/>
                    <a:lstStyle/>
                    <a:p>
                      <a:pPr marL="0" marR="0">
                        <a:spcBef>
                          <a:spcPts val="0"/>
                        </a:spcBef>
                        <a:spcAft>
                          <a:spcPts val="0"/>
                        </a:spcAft>
                      </a:pPr>
                      <a:endParaRPr lang="en-US" sz="2000" dirty="0">
                        <a:effectLst/>
                        <a:latin typeface="Calibri" panose="020F0502020204030204" pitchFamily="34" charset="0"/>
                        <a:ea typeface="Calibri" panose="020F0502020204030204" pitchFamily="34" charset="0"/>
                      </a:endParaRPr>
                    </a:p>
                  </a:txBody>
                  <a:tcPr marL="68580" marR="68580" marT="0" marB="0"/>
                </a:tc>
                <a:extLst>
                  <a:ext uri="{0D108BD9-81ED-4DB2-BD59-A6C34878D82A}">
                    <a16:rowId xmlns:a16="http://schemas.microsoft.com/office/drawing/2014/main" val="10002"/>
                  </a:ext>
                </a:extLst>
              </a:tr>
            </a:tbl>
          </a:graphicData>
        </a:graphic>
      </p:graphicFrame>
      <p:sp>
        <p:nvSpPr>
          <p:cNvPr id="3" name="TextBox 2"/>
          <p:cNvSpPr txBox="1"/>
          <p:nvPr/>
        </p:nvSpPr>
        <p:spPr>
          <a:xfrm>
            <a:off x="7299251" y="666823"/>
            <a:ext cx="4560240" cy="584775"/>
          </a:xfrm>
          <a:prstGeom prst="rect">
            <a:avLst/>
          </a:prstGeom>
          <a:noFill/>
        </p:spPr>
        <p:txBody>
          <a:bodyPr wrap="square" rtlCol="0">
            <a:spAutoFit/>
          </a:bodyPr>
          <a:lstStyle/>
          <a:p>
            <a:r>
              <a:rPr lang="en-US" sz="3200" b="1" dirty="0"/>
              <a:t>High Risk Targets </a:t>
            </a:r>
          </a:p>
        </p:txBody>
      </p:sp>
    </p:spTree>
    <p:extLst>
      <p:ext uri="{BB962C8B-B14F-4D97-AF65-F5344CB8AC3E}">
        <p14:creationId xmlns:p14="http://schemas.microsoft.com/office/powerpoint/2010/main" val="210030400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1324562424"/>
              </p:ext>
            </p:extLst>
          </p:nvPr>
        </p:nvGraphicFramePr>
        <p:xfrm>
          <a:off x="467833" y="1286524"/>
          <a:ext cx="11243930" cy="5704840"/>
        </p:xfrm>
        <a:graphic>
          <a:graphicData uri="http://schemas.openxmlformats.org/drawingml/2006/table">
            <a:tbl>
              <a:tblPr firstRow="1" bandRow="1">
                <a:tableStyleId>{5C22544A-7EE6-4342-B048-85BDC9FD1C3A}</a:tableStyleId>
              </a:tblPr>
              <a:tblGrid>
                <a:gridCol w="866175">
                  <a:extLst>
                    <a:ext uri="{9D8B030D-6E8A-4147-A177-3AD203B41FA5}">
                      <a16:colId xmlns:a16="http://schemas.microsoft.com/office/drawing/2014/main" val="20000"/>
                    </a:ext>
                  </a:extLst>
                </a:gridCol>
                <a:gridCol w="3675900">
                  <a:extLst>
                    <a:ext uri="{9D8B030D-6E8A-4147-A177-3AD203B41FA5}">
                      <a16:colId xmlns:a16="http://schemas.microsoft.com/office/drawing/2014/main" val="20001"/>
                    </a:ext>
                  </a:extLst>
                </a:gridCol>
                <a:gridCol w="3881668">
                  <a:extLst>
                    <a:ext uri="{9D8B030D-6E8A-4147-A177-3AD203B41FA5}">
                      <a16:colId xmlns:a16="http://schemas.microsoft.com/office/drawing/2014/main" val="20002"/>
                    </a:ext>
                  </a:extLst>
                </a:gridCol>
                <a:gridCol w="2820187">
                  <a:extLst>
                    <a:ext uri="{9D8B030D-6E8A-4147-A177-3AD203B41FA5}">
                      <a16:colId xmlns:a16="http://schemas.microsoft.com/office/drawing/2014/main" val="20003"/>
                    </a:ext>
                  </a:extLst>
                </a:gridCol>
              </a:tblGrid>
              <a:tr h="0">
                <a:tc>
                  <a:txBody>
                    <a:bodyPr/>
                    <a:lstStyle/>
                    <a:p>
                      <a:r>
                        <a:rPr lang="en-US" dirty="0">
                          <a:solidFill>
                            <a:srgbClr val="FFC000"/>
                          </a:solidFill>
                        </a:rPr>
                        <a:t>#</a:t>
                      </a:r>
                    </a:p>
                  </a:txBody>
                  <a:tcPr>
                    <a:solidFill>
                      <a:srgbClr val="6568AE"/>
                    </a:solidFill>
                  </a:tcPr>
                </a:tc>
                <a:tc>
                  <a:txBody>
                    <a:bodyPr/>
                    <a:lstStyle/>
                    <a:p>
                      <a:r>
                        <a:rPr lang="en-US" dirty="0">
                          <a:solidFill>
                            <a:srgbClr val="FFC000"/>
                          </a:solidFill>
                        </a:rPr>
                        <a:t>Challenge</a:t>
                      </a:r>
                    </a:p>
                  </a:txBody>
                  <a:tcPr>
                    <a:solidFill>
                      <a:srgbClr val="6568AE"/>
                    </a:solidFill>
                  </a:tcPr>
                </a:tc>
                <a:tc>
                  <a:txBody>
                    <a:bodyPr/>
                    <a:lstStyle/>
                    <a:p>
                      <a:r>
                        <a:rPr lang="en-US" dirty="0" err="1">
                          <a:solidFill>
                            <a:srgbClr val="FFC000"/>
                          </a:solidFill>
                        </a:rPr>
                        <a:t>Mitigative</a:t>
                      </a:r>
                      <a:r>
                        <a:rPr lang="en-US" baseline="0" dirty="0">
                          <a:solidFill>
                            <a:srgbClr val="FFC000"/>
                          </a:solidFill>
                        </a:rPr>
                        <a:t> Measure</a:t>
                      </a:r>
                      <a:endParaRPr lang="en-US" dirty="0">
                        <a:solidFill>
                          <a:srgbClr val="FFC000"/>
                        </a:solidFill>
                      </a:endParaRPr>
                    </a:p>
                  </a:txBody>
                  <a:tcPr>
                    <a:solidFill>
                      <a:srgbClr val="6568AE"/>
                    </a:solidFill>
                  </a:tcPr>
                </a:tc>
                <a:tc>
                  <a:txBody>
                    <a:bodyPr/>
                    <a:lstStyle/>
                    <a:p>
                      <a:r>
                        <a:rPr lang="en-US" dirty="0">
                          <a:solidFill>
                            <a:srgbClr val="FFC000"/>
                          </a:solidFill>
                        </a:rPr>
                        <a:t>By When</a:t>
                      </a:r>
                    </a:p>
                  </a:txBody>
                  <a:tcPr>
                    <a:solidFill>
                      <a:srgbClr val="6568AE"/>
                    </a:solidFill>
                  </a:tcPr>
                </a:tc>
                <a:extLst>
                  <a:ext uri="{0D108BD9-81ED-4DB2-BD59-A6C34878D82A}">
                    <a16:rowId xmlns:a16="http://schemas.microsoft.com/office/drawing/2014/main" val="10000"/>
                  </a:ext>
                </a:extLst>
              </a:tr>
              <a:tr h="370840">
                <a:tc>
                  <a:txBody>
                    <a:bodyPr/>
                    <a:lstStyle/>
                    <a:p>
                      <a:r>
                        <a:rPr lang="en-US" sz="2200" b="1" dirty="0">
                          <a:latin typeface="Avenir Heavy"/>
                        </a:rPr>
                        <a:t>1</a:t>
                      </a:r>
                    </a:p>
                  </a:txBody>
                  <a:tcPr/>
                </a:tc>
                <a:tc>
                  <a:txBody>
                    <a:bodyPr/>
                    <a:lstStyle/>
                    <a:p>
                      <a:r>
                        <a:rPr lang="en-GB" sz="2200" b="1" kern="1200" dirty="0">
                          <a:solidFill>
                            <a:schemeClr val="dk1"/>
                          </a:solidFill>
                          <a:latin typeface="Avenir Heavy"/>
                          <a:ea typeface="+mn-ea"/>
                          <a:cs typeface="+mn-cs"/>
                        </a:rPr>
                        <a:t>OTs have not participated in any of the meetings within the CRFM governance structure</a:t>
                      </a:r>
                      <a:endParaRPr lang="en-US" sz="2200" b="1" i="1" dirty="0">
                        <a:latin typeface="Avenir Heavy"/>
                      </a:endParaRPr>
                    </a:p>
                  </a:txBody>
                  <a:tcPr/>
                </a:tc>
                <a:tc>
                  <a:txBody>
                    <a:bodyPr/>
                    <a:lstStyle/>
                    <a:p>
                      <a:r>
                        <a:rPr lang="en-GB" sz="2200" b="1" kern="1200" dirty="0">
                          <a:solidFill>
                            <a:schemeClr val="dk1"/>
                          </a:solidFill>
                          <a:latin typeface="Avenir Heavy"/>
                          <a:ea typeface="+mn-ea"/>
                          <a:cs typeface="+mn-cs"/>
                        </a:rPr>
                        <a:t>This will be feasible after the cooperative agreement comes into effect</a:t>
                      </a:r>
                      <a:endParaRPr lang="en-US" sz="2200" b="1" dirty="0">
                        <a:latin typeface="Avenir Heavy"/>
                      </a:endParaRPr>
                    </a:p>
                  </a:txBody>
                  <a:tcPr/>
                </a:tc>
                <a:tc>
                  <a:txBody>
                    <a:bodyPr/>
                    <a:lstStyle/>
                    <a:p>
                      <a:r>
                        <a:rPr lang="en-US" sz="2200" b="1" dirty="0">
                          <a:latin typeface="Avenir Heavy"/>
                        </a:rPr>
                        <a:t>After approval of Cooperative agreement</a:t>
                      </a:r>
                    </a:p>
                  </a:txBody>
                  <a:tcPr/>
                </a:tc>
                <a:extLst>
                  <a:ext uri="{0D108BD9-81ED-4DB2-BD59-A6C34878D82A}">
                    <a16:rowId xmlns:a16="http://schemas.microsoft.com/office/drawing/2014/main" val="10001"/>
                  </a:ext>
                </a:extLst>
              </a:tr>
              <a:tr h="370840">
                <a:tc>
                  <a:txBody>
                    <a:bodyPr/>
                    <a:lstStyle/>
                    <a:p>
                      <a:r>
                        <a:rPr lang="en-US" sz="2200" b="1" dirty="0">
                          <a:latin typeface="Avenir Heavy"/>
                        </a:rPr>
                        <a:t>2</a:t>
                      </a:r>
                    </a:p>
                  </a:txBody>
                  <a:tcPr/>
                </a:tc>
                <a:tc>
                  <a:txBody>
                    <a:bodyPr/>
                    <a:lstStyle/>
                    <a:p>
                      <a:r>
                        <a:rPr lang="en-GB" sz="2200" b="1" kern="1200" dirty="0">
                          <a:solidFill>
                            <a:schemeClr val="dk1"/>
                          </a:solidFill>
                          <a:latin typeface="Avenir Heavy"/>
                          <a:ea typeface="+mn-ea"/>
                          <a:cs typeface="+mn-cs"/>
                        </a:rPr>
                        <a:t>NICs/FACs effectively inactive </a:t>
                      </a:r>
                      <a:endParaRPr lang="en-US" sz="2200" b="1" dirty="0">
                        <a:latin typeface="Avenir Heavy"/>
                      </a:endParaRPr>
                    </a:p>
                  </a:txBody>
                  <a:tcPr/>
                </a:tc>
                <a:tc>
                  <a:txBody>
                    <a:bodyPr/>
                    <a:lstStyle/>
                    <a:p>
                      <a:r>
                        <a:rPr lang="en-GB" sz="2200" b="1" kern="1200" dirty="0">
                          <a:solidFill>
                            <a:schemeClr val="dk1"/>
                          </a:solidFill>
                          <a:latin typeface="Avenir Heavy"/>
                          <a:ea typeface="+mn-ea"/>
                          <a:cs typeface="+mn-cs"/>
                        </a:rPr>
                        <a:t>Recommendations have to be obtained from stakeholders through alternative consultative processes, including “mini-consultations”</a:t>
                      </a:r>
                      <a:endParaRPr lang="en-US" sz="2200" b="1" dirty="0">
                        <a:latin typeface="Avenir Heavy"/>
                      </a:endParaRPr>
                    </a:p>
                  </a:txBody>
                  <a:tcPr/>
                </a:tc>
                <a:tc>
                  <a:txBody>
                    <a:bodyPr/>
                    <a:lstStyle/>
                    <a:p>
                      <a:r>
                        <a:rPr lang="en-US" sz="2200" b="1" dirty="0">
                          <a:latin typeface="Avenir Heavy"/>
                        </a:rPr>
                        <a:t>Ongoing</a:t>
                      </a:r>
                    </a:p>
                  </a:txBody>
                  <a:tcPr/>
                </a:tc>
                <a:extLst>
                  <a:ext uri="{0D108BD9-81ED-4DB2-BD59-A6C34878D82A}">
                    <a16:rowId xmlns:a16="http://schemas.microsoft.com/office/drawing/2014/main" val="10002"/>
                  </a:ext>
                </a:extLst>
              </a:tr>
              <a:tr h="370840">
                <a:tc>
                  <a:txBody>
                    <a:bodyPr/>
                    <a:lstStyle/>
                    <a:p>
                      <a:r>
                        <a:rPr lang="en-US" sz="2200" b="1" dirty="0">
                          <a:latin typeface="Avenir Heavy"/>
                        </a:rPr>
                        <a:t>3</a:t>
                      </a:r>
                    </a:p>
                  </a:txBody>
                  <a:tcPr/>
                </a:tc>
                <a:tc>
                  <a:txBody>
                    <a:bodyPr/>
                    <a:lstStyle/>
                    <a:p>
                      <a:r>
                        <a:rPr lang="en-US" sz="2200" b="1" dirty="0">
                          <a:latin typeface="Avenir Heavy"/>
                        </a:rPr>
                        <a:t>Slow response by countries</a:t>
                      </a:r>
                    </a:p>
                  </a:txBody>
                  <a:tcPr/>
                </a:tc>
                <a:tc>
                  <a:txBody>
                    <a:bodyPr/>
                    <a:lstStyle/>
                    <a:p>
                      <a:r>
                        <a:rPr lang="en-US" sz="2200" b="1" dirty="0">
                          <a:latin typeface="Avenir Heavy"/>
                        </a:rPr>
                        <a:t>Constant reminders and communication</a:t>
                      </a:r>
                      <a:r>
                        <a:rPr lang="en-US" sz="2200" b="1" baseline="0" dirty="0">
                          <a:latin typeface="Avenir Heavy"/>
                        </a:rPr>
                        <a:t> to multiple targets: sub-project focal points. CFOs, PSs</a:t>
                      </a:r>
                      <a:endParaRPr lang="en-US" sz="2200" b="1" dirty="0">
                        <a:latin typeface="Avenir Heavy"/>
                      </a:endParaRPr>
                    </a:p>
                  </a:txBody>
                  <a:tcPr/>
                </a:tc>
                <a:tc>
                  <a:txBody>
                    <a:bodyPr/>
                    <a:lstStyle/>
                    <a:p>
                      <a:r>
                        <a:rPr lang="en-US" sz="2200" b="1" dirty="0">
                          <a:latin typeface="Avenir Heavy"/>
                        </a:rPr>
                        <a:t>Ongoing</a:t>
                      </a:r>
                    </a:p>
                  </a:txBody>
                  <a:tcPr/>
                </a:tc>
                <a:extLst>
                  <a:ext uri="{0D108BD9-81ED-4DB2-BD59-A6C34878D82A}">
                    <a16:rowId xmlns:a16="http://schemas.microsoft.com/office/drawing/2014/main" val="10003"/>
                  </a:ext>
                </a:extLst>
              </a:tr>
              <a:tr h="370840">
                <a:tc>
                  <a:txBody>
                    <a:bodyPr/>
                    <a:lstStyle/>
                    <a:p>
                      <a:endParaRPr lang="en-US"/>
                    </a:p>
                  </a:txBody>
                  <a:tcPr/>
                </a:tc>
                <a:tc>
                  <a:txBody>
                    <a:bodyPr/>
                    <a:lstStyle/>
                    <a:p>
                      <a:endParaRPr lang="en-US" dirty="0"/>
                    </a:p>
                  </a:txBody>
                  <a:tcPr/>
                </a:tc>
                <a:tc>
                  <a:txBody>
                    <a:bodyPr/>
                    <a:lstStyle/>
                    <a:p>
                      <a:endParaRPr lang="en-US"/>
                    </a:p>
                  </a:txBody>
                  <a:tcPr/>
                </a:tc>
                <a:tc>
                  <a:txBody>
                    <a:bodyPr/>
                    <a:lstStyle/>
                    <a:p>
                      <a:endParaRPr lang="en-US" dirty="0"/>
                    </a:p>
                  </a:txBody>
                  <a:tcPr/>
                </a:tc>
                <a:extLst>
                  <a:ext uri="{0D108BD9-81ED-4DB2-BD59-A6C34878D82A}">
                    <a16:rowId xmlns:a16="http://schemas.microsoft.com/office/drawing/2014/main" val="10004"/>
                  </a:ext>
                </a:extLst>
              </a:tr>
            </a:tbl>
          </a:graphicData>
        </a:graphic>
      </p:graphicFrame>
      <p:sp>
        <p:nvSpPr>
          <p:cNvPr id="3" name="TextBox 2"/>
          <p:cNvSpPr txBox="1"/>
          <p:nvPr/>
        </p:nvSpPr>
        <p:spPr>
          <a:xfrm>
            <a:off x="6772939" y="701749"/>
            <a:ext cx="5342861" cy="584775"/>
          </a:xfrm>
          <a:prstGeom prst="rect">
            <a:avLst/>
          </a:prstGeom>
          <a:noFill/>
        </p:spPr>
        <p:txBody>
          <a:bodyPr wrap="square" rtlCol="0">
            <a:spAutoFit/>
          </a:bodyPr>
          <a:lstStyle/>
          <a:p>
            <a:r>
              <a:rPr lang="en-US" sz="3200" b="1" dirty="0"/>
              <a:t>Challenges Being Experienced</a:t>
            </a:r>
          </a:p>
        </p:txBody>
      </p:sp>
    </p:spTree>
    <p:extLst>
      <p:ext uri="{BB962C8B-B14F-4D97-AF65-F5344CB8AC3E}">
        <p14:creationId xmlns:p14="http://schemas.microsoft.com/office/powerpoint/2010/main" val="104099984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2382049407"/>
              </p:ext>
            </p:extLst>
          </p:nvPr>
        </p:nvGraphicFramePr>
        <p:xfrm>
          <a:off x="792127" y="2175145"/>
          <a:ext cx="10568761" cy="2636520"/>
        </p:xfrm>
        <a:graphic>
          <a:graphicData uri="http://schemas.openxmlformats.org/drawingml/2006/table">
            <a:tbl>
              <a:tblPr firstRow="1" bandRow="1">
                <a:tableStyleId>{5C22544A-7EE6-4342-B048-85BDC9FD1C3A}</a:tableStyleId>
              </a:tblPr>
              <a:tblGrid>
                <a:gridCol w="1761460">
                  <a:extLst>
                    <a:ext uri="{9D8B030D-6E8A-4147-A177-3AD203B41FA5}">
                      <a16:colId xmlns:a16="http://schemas.microsoft.com/office/drawing/2014/main" val="20000"/>
                    </a:ext>
                  </a:extLst>
                </a:gridCol>
                <a:gridCol w="1700269">
                  <a:extLst>
                    <a:ext uri="{9D8B030D-6E8A-4147-A177-3AD203B41FA5}">
                      <a16:colId xmlns:a16="http://schemas.microsoft.com/office/drawing/2014/main" val="20001"/>
                    </a:ext>
                  </a:extLst>
                </a:gridCol>
                <a:gridCol w="1822652">
                  <a:extLst>
                    <a:ext uri="{9D8B030D-6E8A-4147-A177-3AD203B41FA5}">
                      <a16:colId xmlns:a16="http://schemas.microsoft.com/office/drawing/2014/main" val="20002"/>
                    </a:ext>
                  </a:extLst>
                </a:gridCol>
                <a:gridCol w="1761460">
                  <a:extLst>
                    <a:ext uri="{9D8B030D-6E8A-4147-A177-3AD203B41FA5}">
                      <a16:colId xmlns:a16="http://schemas.microsoft.com/office/drawing/2014/main" val="20003"/>
                    </a:ext>
                  </a:extLst>
                </a:gridCol>
                <a:gridCol w="1761460">
                  <a:extLst>
                    <a:ext uri="{9D8B030D-6E8A-4147-A177-3AD203B41FA5}">
                      <a16:colId xmlns:a16="http://schemas.microsoft.com/office/drawing/2014/main" val="20004"/>
                    </a:ext>
                  </a:extLst>
                </a:gridCol>
                <a:gridCol w="1761460">
                  <a:extLst>
                    <a:ext uri="{9D8B030D-6E8A-4147-A177-3AD203B41FA5}">
                      <a16:colId xmlns:a16="http://schemas.microsoft.com/office/drawing/2014/main" val="20005"/>
                    </a:ext>
                  </a:extLst>
                </a:gridCol>
              </a:tblGrid>
              <a:tr h="678039">
                <a:tc>
                  <a:txBody>
                    <a:bodyPr/>
                    <a:lstStyle/>
                    <a:p>
                      <a:r>
                        <a:rPr lang="en-US" sz="2300" dirty="0">
                          <a:solidFill>
                            <a:srgbClr val="FFC000"/>
                          </a:solidFill>
                          <a:latin typeface="Avenir Heavy"/>
                        </a:rPr>
                        <a:t>Agency name</a:t>
                      </a:r>
                    </a:p>
                  </a:txBody>
                  <a:tcPr>
                    <a:solidFill>
                      <a:srgbClr val="6568AE"/>
                    </a:solidFill>
                  </a:tcPr>
                </a:tc>
                <a:tc>
                  <a:txBody>
                    <a:bodyPr/>
                    <a:lstStyle/>
                    <a:p>
                      <a:r>
                        <a:rPr lang="en-US" sz="2300" dirty="0">
                          <a:solidFill>
                            <a:srgbClr val="FFC000"/>
                          </a:solidFill>
                          <a:latin typeface="Avenir Heavy"/>
                        </a:rPr>
                        <a:t>2018 Budget</a:t>
                      </a:r>
                    </a:p>
                  </a:txBody>
                  <a:tcPr>
                    <a:solidFill>
                      <a:srgbClr val="6568AE"/>
                    </a:solidFill>
                  </a:tcPr>
                </a:tc>
                <a:tc>
                  <a:txBody>
                    <a:bodyPr/>
                    <a:lstStyle/>
                    <a:p>
                      <a:r>
                        <a:rPr lang="en-US" sz="2300" dirty="0">
                          <a:solidFill>
                            <a:srgbClr val="FFC000"/>
                          </a:solidFill>
                          <a:latin typeface="Avenir Heavy"/>
                        </a:rPr>
                        <a:t>Amount</a:t>
                      </a:r>
                      <a:r>
                        <a:rPr lang="en-US" sz="2300" baseline="0" dirty="0">
                          <a:solidFill>
                            <a:srgbClr val="FFC000"/>
                          </a:solidFill>
                          <a:latin typeface="Avenir Heavy"/>
                        </a:rPr>
                        <a:t> spent up to April 2018</a:t>
                      </a:r>
                      <a:endParaRPr lang="en-US" sz="2300" dirty="0">
                        <a:solidFill>
                          <a:srgbClr val="FFC000"/>
                        </a:solidFill>
                        <a:latin typeface="Avenir Heavy"/>
                      </a:endParaRPr>
                    </a:p>
                  </a:txBody>
                  <a:tcPr>
                    <a:solidFill>
                      <a:srgbClr val="6568AE"/>
                    </a:solidFill>
                  </a:tcPr>
                </a:tc>
                <a:tc>
                  <a:txBody>
                    <a:bodyPr/>
                    <a:lstStyle/>
                    <a:p>
                      <a:r>
                        <a:rPr lang="en-US" sz="2300" dirty="0">
                          <a:solidFill>
                            <a:srgbClr val="FFC000"/>
                          </a:solidFill>
                          <a:latin typeface="Avenir Heavy"/>
                        </a:rPr>
                        <a:t>2019 Budget</a:t>
                      </a:r>
                    </a:p>
                  </a:txBody>
                  <a:tcPr>
                    <a:solidFill>
                      <a:srgbClr val="6568AE"/>
                    </a:solidFill>
                  </a:tcPr>
                </a:tc>
                <a:tc>
                  <a:txBody>
                    <a:bodyPr/>
                    <a:lstStyle/>
                    <a:p>
                      <a:r>
                        <a:rPr lang="en-US" sz="2300" dirty="0">
                          <a:solidFill>
                            <a:srgbClr val="FFC000"/>
                          </a:solidFill>
                          <a:latin typeface="Avenir Heavy"/>
                        </a:rPr>
                        <a:t>Risk of not achieving</a:t>
                      </a:r>
                      <a:r>
                        <a:rPr lang="en-US" sz="2300" baseline="0" dirty="0">
                          <a:solidFill>
                            <a:srgbClr val="FFC000"/>
                          </a:solidFill>
                          <a:latin typeface="Avenir Heavy"/>
                        </a:rPr>
                        <a:t> budget objective</a:t>
                      </a:r>
                      <a:endParaRPr lang="en-US" sz="2300" dirty="0">
                        <a:solidFill>
                          <a:srgbClr val="FFC000"/>
                        </a:solidFill>
                        <a:latin typeface="Avenir Heavy"/>
                      </a:endParaRPr>
                    </a:p>
                  </a:txBody>
                  <a:tcPr>
                    <a:solidFill>
                      <a:srgbClr val="6568AE"/>
                    </a:solidFill>
                  </a:tcPr>
                </a:tc>
                <a:tc>
                  <a:txBody>
                    <a:bodyPr/>
                    <a:lstStyle/>
                    <a:p>
                      <a:r>
                        <a:rPr lang="en-US" sz="2300" dirty="0">
                          <a:solidFill>
                            <a:srgbClr val="FFC000"/>
                          </a:solidFill>
                          <a:latin typeface="Avenir Heavy"/>
                        </a:rPr>
                        <a:t>Proposed</a:t>
                      </a:r>
                      <a:r>
                        <a:rPr lang="en-US" sz="2300" baseline="0" dirty="0">
                          <a:solidFill>
                            <a:srgbClr val="FFC000"/>
                          </a:solidFill>
                          <a:latin typeface="Avenir Heavy"/>
                        </a:rPr>
                        <a:t> remedial actions</a:t>
                      </a:r>
                      <a:endParaRPr lang="en-US" sz="2300" dirty="0">
                        <a:solidFill>
                          <a:srgbClr val="FFC000"/>
                        </a:solidFill>
                        <a:latin typeface="Avenir Heavy"/>
                      </a:endParaRPr>
                    </a:p>
                  </a:txBody>
                  <a:tcPr>
                    <a:solidFill>
                      <a:srgbClr val="6568AE"/>
                    </a:solidFill>
                  </a:tcPr>
                </a:tc>
                <a:extLst>
                  <a:ext uri="{0D108BD9-81ED-4DB2-BD59-A6C34878D82A}">
                    <a16:rowId xmlns:a16="http://schemas.microsoft.com/office/drawing/2014/main" val="10000"/>
                  </a:ext>
                </a:extLst>
              </a:tr>
              <a:tr h="687457">
                <a:tc>
                  <a:txBody>
                    <a:bodyPr/>
                    <a:lstStyle/>
                    <a:p>
                      <a:r>
                        <a:rPr lang="en-US" sz="2300" dirty="0">
                          <a:latin typeface="Avenir Heavy"/>
                        </a:rPr>
                        <a:t>CRFM</a:t>
                      </a:r>
                    </a:p>
                  </a:txBody>
                  <a:tcPr/>
                </a:tc>
                <a:tc>
                  <a:txBody>
                    <a:bodyPr/>
                    <a:lstStyle/>
                    <a:p>
                      <a:pPr algn="ctr"/>
                      <a:r>
                        <a:rPr lang="en-US" sz="2300" dirty="0">
                          <a:latin typeface="Avenir Heavy"/>
                        </a:rPr>
                        <a:t>684,788</a:t>
                      </a:r>
                    </a:p>
                  </a:txBody>
                  <a:tcPr/>
                </a:tc>
                <a:tc>
                  <a:txBody>
                    <a:bodyPr/>
                    <a:lstStyle/>
                    <a:p>
                      <a:pPr algn="ctr"/>
                      <a:r>
                        <a:rPr lang="en-US" sz="2300" dirty="0">
                          <a:latin typeface="Avenir Heavy"/>
                        </a:rPr>
                        <a:t>279,114</a:t>
                      </a:r>
                    </a:p>
                  </a:txBody>
                  <a:tcPr/>
                </a:tc>
                <a:tc>
                  <a:txBody>
                    <a:bodyPr/>
                    <a:lstStyle/>
                    <a:p>
                      <a:pPr algn="ctr"/>
                      <a:r>
                        <a:rPr lang="en-US" sz="2300" dirty="0">
                          <a:latin typeface="Avenir Heavy"/>
                        </a:rPr>
                        <a:t>90,090</a:t>
                      </a:r>
                    </a:p>
                  </a:txBody>
                  <a:tcPr/>
                </a:tc>
                <a:tc>
                  <a:txBody>
                    <a:bodyPr/>
                    <a:lstStyle/>
                    <a:p>
                      <a:pPr algn="ctr"/>
                      <a:r>
                        <a:rPr lang="en-US" sz="2300" dirty="0">
                          <a:latin typeface="Avenir Heavy"/>
                        </a:rPr>
                        <a:t>Very low</a:t>
                      </a:r>
                    </a:p>
                  </a:txBody>
                  <a:tcPr/>
                </a:tc>
                <a:tc>
                  <a:txBody>
                    <a:bodyPr/>
                    <a:lstStyle/>
                    <a:p>
                      <a:r>
                        <a:rPr lang="en-US" sz="2300" dirty="0">
                          <a:latin typeface="Avenir Heavy"/>
                        </a:rPr>
                        <a:t>None seen as being necessary</a:t>
                      </a:r>
                    </a:p>
                  </a:txBody>
                  <a:tcPr/>
                </a:tc>
                <a:extLst>
                  <a:ext uri="{0D108BD9-81ED-4DB2-BD59-A6C34878D82A}">
                    <a16:rowId xmlns:a16="http://schemas.microsoft.com/office/drawing/2014/main" val="10001"/>
                  </a:ext>
                </a:extLst>
              </a:tr>
            </a:tbl>
          </a:graphicData>
        </a:graphic>
      </p:graphicFrame>
      <p:sp>
        <p:nvSpPr>
          <p:cNvPr id="3" name="TextBox 2"/>
          <p:cNvSpPr txBox="1"/>
          <p:nvPr/>
        </p:nvSpPr>
        <p:spPr>
          <a:xfrm>
            <a:off x="7150395" y="765545"/>
            <a:ext cx="4949456" cy="584775"/>
          </a:xfrm>
          <a:prstGeom prst="rect">
            <a:avLst/>
          </a:prstGeom>
          <a:noFill/>
        </p:spPr>
        <p:txBody>
          <a:bodyPr wrap="square" rtlCol="0">
            <a:spAutoFit/>
          </a:bodyPr>
          <a:lstStyle/>
          <a:p>
            <a:r>
              <a:rPr lang="en-US" sz="3200" b="1" dirty="0"/>
              <a:t>Financial Implementation</a:t>
            </a:r>
          </a:p>
        </p:txBody>
      </p:sp>
    </p:spTree>
    <p:extLst>
      <p:ext uri="{BB962C8B-B14F-4D97-AF65-F5344CB8AC3E}">
        <p14:creationId xmlns:p14="http://schemas.microsoft.com/office/powerpoint/2010/main" val="108363092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Placeholder 7" descr="Collage of stakeholder consultations (held by CANARI).jpg"/>
          <p:cNvPicPr>
            <a:picLocks noGrp="1" noChangeAspect="1"/>
          </p:cNvPicPr>
          <p:nvPr>
            <p:ph type="pic" sz="quarter" idx="10"/>
          </p:nvPr>
        </p:nvPicPr>
        <p:blipFill>
          <a:blip r:embed="rId2"/>
          <a:srcRect t="17286" b="17286"/>
          <a:stretch>
            <a:fillRect/>
          </a:stretch>
        </p:blipFill>
        <p:spPr/>
      </p:pic>
      <p:sp>
        <p:nvSpPr>
          <p:cNvPr id="3" name="Text Placeholder 2">
            <a:extLst>
              <a:ext uri="{FF2B5EF4-FFF2-40B4-BE49-F238E27FC236}">
                <a16:creationId xmlns:a16="http://schemas.microsoft.com/office/drawing/2014/main" id="{E46ACDA8-0DF7-AF41-BE29-2D6BBE472B93}"/>
              </a:ext>
            </a:extLst>
          </p:cNvPr>
          <p:cNvSpPr>
            <a:spLocks noGrp="1"/>
          </p:cNvSpPr>
          <p:nvPr>
            <p:ph type="body" sz="quarter" idx="11"/>
          </p:nvPr>
        </p:nvSpPr>
        <p:spPr>
          <a:xfrm>
            <a:off x="0" y="2994000"/>
            <a:ext cx="12230086" cy="1479550"/>
          </a:xfrm>
          <a:solidFill>
            <a:srgbClr val="6568AE">
              <a:alpha val="50000"/>
            </a:srgbClr>
          </a:solidFill>
          <a:ln>
            <a:noFill/>
          </a:ln>
        </p:spPr>
        <p:txBody>
          <a:bodyPr/>
          <a:lstStyle/>
          <a:p>
            <a:r>
              <a:rPr lang="en-US" sz="3200" dirty="0"/>
              <a:t>Thank you for your attention</a:t>
            </a:r>
          </a:p>
        </p:txBody>
      </p:sp>
      <p:sp>
        <p:nvSpPr>
          <p:cNvPr id="4" name="Freeform 3">
            <a:extLst>
              <a:ext uri="{FF2B5EF4-FFF2-40B4-BE49-F238E27FC236}">
                <a16:creationId xmlns:a16="http://schemas.microsoft.com/office/drawing/2014/main" id="{3EF1C1A4-DEED-A548-B03F-547EC1B0C4D3}"/>
              </a:ext>
            </a:extLst>
          </p:cNvPr>
          <p:cNvSpPr>
            <a:spLocks noChangeArrowheads="1"/>
          </p:cNvSpPr>
          <p:nvPr/>
        </p:nvSpPr>
        <p:spPr bwMode="auto">
          <a:xfrm>
            <a:off x="0" y="5630863"/>
            <a:ext cx="12192001" cy="1227137"/>
          </a:xfrm>
          <a:custGeom>
            <a:avLst/>
            <a:gdLst>
              <a:gd name="T0" fmla="*/ 22350 w 22351"/>
              <a:gd name="T1" fmla="*/ 2546 h 2552"/>
              <a:gd name="T2" fmla="*/ 22350 w 22351"/>
              <a:gd name="T3" fmla="*/ 573 h 2552"/>
              <a:gd name="T4" fmla="*/ 8446 w 22351"/>
              <a:gd name="T5" fmla="*/ 905 h 2552"/>
              <a:gd name="T6" fmla="*/ 0 w 22351"/>
              <a:gd name="T7" fmla="*/ 662 h 2552"/>
              <a:gd name="T8" fmla="*/ 0 w 22351"/>
              <a:gd name="T9" fmla="*/ 2551 h 2552"/>
              <a:gd name="T10" fmla="*/ 22350 w 22351"/>
              <a:gd name="T11" fmla="*/ 2546 h 2552"/>
            </a:gdLst>
            <a:ahLst/>
            <a:cxnLst>
              <a:cxn ang="0">
                <a:pos x="T0" y="T1"/>
              </a:cxn>
              <a:cxn ang="0">
                <a:pos x="T2" y="T3"/>
              </a:cxn>
              <a:cxn ang="0">
                <a:pos x="T4" y="T5"/>
              </a:cxn>
              <a:cxn ang="0">
                <a:pos x="T6" y="T7"/>
              </a:cxn>
              <a:cxn ang="0">
                <a:pos x="T8" y="T9"/>
              </a:cxn>
              <a:cxn ang="0">
                <a:pos x="T10" y="T11"/>
              </a:cxn>
            </a:cxnLst>
            <a:rect l="0" t="0" r="r" b="b"/>
            <a:pathLst>
              <a:path w="22351" h="2552">
                <a:moveTo>
                  <a:pt x="22350" y="2546"/>
                </a:moveTo>
                <a:lnTo>
                  <a:pt x="22350" y="573"/>
                </a:lnTo>
                <a:cubicBezTo>
                  <a:pt x="19540" y="110"/>
                  <a:pt x="15136" y="0"/>
                  <a:pt x="8446" y="905"/>
                </a:cubicBezTo>
                <a:cubicBezTo>
                  <a:pt x="2266" y="1740"/>
                  <a:pt x="473" y="999"/>
                  <a:pt x="0" y="662"/>
                </a:cubicBezTo>
                <a:lnTo>
                  <a:pt x="0" y="2551"/>
                </a:lnTo>
                <a:lnTo>
                  <a:pt x="22350" y="2546"/>
                </a:lnTo>
              </a:path>
            </a:pathLst>
          </a:custGeom>
          <a:solidFill>
            <a:schemeClr val="bg1"/>
          </a:solidFill>
          <a:ln w="50800">
            <a:solidFill>
              <a:schemeClr val="bg1"/>
            </a:solidFill>
          </a:ln>
          <a:effectLst/>
        </p:spPr>
        <p:txBody>
          <a:bodyPr wrap="none" anchor="ctr"/>
          <a:lstStyle/>
          <a:p>
            <a:pPr>
              <a:defRPr/>
            </a:pPr>
            <a:endParaRPr lang="en-US">
              <a:ea typeface="MS PGothic" charset="0"/>
              <a:cs typeface="MS PGothic" charset="0"/>
            </a:endParaRPr>
          </a:p>
        </p:txBody>
      </p:sp>
      <p:pic>
        <p:nvPicPr>
          <p:cNvPr id="5" name="Picture 4">
            <a:extLst>
              <a:ext uri="{FF2B5EF4-FFF2-40B4-BE49-F238E27FC236}">
                <a16:creationId xmlns:a16="http://schemas.microsoft.com/office/drawing/2014/main" id="{DBA6B4C6-6617-324A-912B-D50FB2BC07AD}"/>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0313988" y="5976938"/>
            <a:ext cx="1763712" cy="746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5">
            <a:extLst>
              <a:ext uri="{FF2B5EF4-FFF2-40B4-BE49-F238E27FC236}">
                <a16:creationId xmlns:a16="http://schemas.microsoft.com/office/drawing/2014/main" id="{D978112E-3EDB-A943-8573-BF25E7D07679}"/>
              </a:ext>
            </a:extLst>
          </p:cNvPr>
          <p:cNvSpPr txBox="1"/>
          <p:nvPr/>
        </p:nvSpPr>
        <p:spPr bwMode="auto">
          <a:xfrm>
            <a:off x="3259221" y="6506838"/>
            <a:ext cx="7179747" cy="238527"/>
          </a:xfrm>
          <a:prstGeom prst="rect">
            <a:avLst/>
          </a:prstGeom>
          <a:noFill/>
        </p:spPr>
        <p:txBody>
          <a:bodyPr wrap="square">
            <a:spAutoFit/>
          </a:bodyPr>
          <a:lstStyle/>
          <a:p>
            <a:pPr>
              <a:defRPr/>
            </a:pPr>
            <a:r>
              <a:rPr lang="es-CO" sz="925" b="1" i="1" dirty="0" err="1">
                <a:solidFill>
                  <a:schemeClr val="tx1">
                    <a:lumMod val="50000"/>
                    <a:lumOff val="50000"/>
                  </a:schemeClr>
                </a:solidFill>
                <a:latin typeface="Avenir Heavy" charset="0"/>
                <a:ea typeface="Avenir Heavy" charset="0"/>
                <a:cs typeface="Avenir Heavy" charset="0"/>
              </a:rPr>
              <a:t>Catalyzing</a:t>
            </a:r>
            <a:r>
              <a:rPr lang="es-CO" sz="925" b="1" i="1" dirty="0">
                <a:solidFill>
                  <a:schemeClr val="tx1">
                    <a:lumMod val="50000"/>
                    <a:lumOff val="50000"/>
                  </a:schemeClr>
                </a:solidFill>
                <a:latin typeface="Avenir Heavy" charset="0"/>
                <a:ea typeface="Avenir Heavy" charset="0"/>
                <a:cs typeface="Avenir Heavy" charset="0"/>
              </a:rPr>
              <a:t> </a:t>
            </a:r>
            <a:r>
              <a:rPr lang="es-CO" sz="925" b="1" i="1" dirty="0" err="1">
                <a:solidFill>
                  <a:schemeClr val="tx1">
                    <a:lumMod val="50000"/>
                    <a:lumOff val="50000"/>
                  </a:schemeClr>
                </a:solidFill>
                <a:latin typeface="Avenir Heavy" charset="0"/>
                <a:ea typeface="Avenir Heavy" charset="0"/>
                <a:cs typeface="Avenir Heavy" charset="0"/>
              </a:rPr>
              <a:t>implementation</a:t>
            </a:r>
            <a:r>
              <a:rPr lang="es-CO" sz="925" b="1" i="1" dirty="0">
                <a:solidFill>
                  <a:schemeClr val="tx1">
                    <a:lumMod val="50000"/>
                    <a:lumOff val="50000"/>
                  </a:schemeClr>
                </a:solidFill>
                <a:latin typeface="Avenir Heavy" charset="0"/>
                <a:ea typeface="Avenir Heavy" charset="0"/>
                <a:cs typeface="Avenir Heavy" charset="0"/>
              </a:rPr>
              <a:t> of the </a:t>
            </a:r>
            <a:r>
              <a:rPr lang="es-CO" sz="925" b="1" i="1" dirty="0" err="1">
                <a:solidFill>
                  <a:schemeClr val="tx1">
                    <a:lumMod val="50000"/>
                    <a:lumOff val="50000"/>
                  </a:schemeClr>
                </a:solidFill>
                <a:latin typeface="Avenir Heavy" charset="0"/>
                <a:ea typeface="Avenir Heavy" charset="0"/>
                <a:cs typeface="Avenir Heavy" charset="0"/>
              </a:rPr>
              <a:t>Strategic</a:t>
            </a:r>
            <a:r>
              <a:rPr lang="es-CO" sz="925" b="1" i="1" dirty="0">
                <a:solidFill>
                  <a:schemeClr val="tx1">
                    <a:lumMod val="50000"/>
                    <a:lumOff val="50000"/>
                  </a:schemeClr>
                </a:solidFill>
                <a:latin typeface="Avenir Heavy" charset="0"/>
                <a:ea typeface="Avenir Heavy" charset="0"/>
                <a:cs typeface="Avenir Heavy" charset="0"/>
              </a:rPr>
              <a:t> </a:t>
            </a:r>
            <a:r>
              <a:rPr lang="es-CO" sz="925" b="1" i="1" dirty="0" err="1">
                <a:solidFill>
                  <a:schemeClr val="tx1">
                    <a:lumMod val="50000"/>
                    <a:lumOff val="50000"/>
                  </a:schemeClr>
                </a:solidFill>
                <a:latin typeface="Avenir Heavy" charset="0"/>
                <a:ea typeface="Avenir Heavy" charset="0"/>
                <a:cs typeface="Avenir Heavy" charset="0"/>
              </a:rPr>
              <a:t>Action</a:t>
            </a:r>
            <a:r>
              <a:rPr lang="es-CO" sz="925" b="1" i="1" dirty="0">
                <a:solidFill>
                  <a:schemeClr val="tx1">
                    <a:lumMod val="50000"/>
                    <a:lumOff val="50000"/>
                  </a:schemeClr>
                </a:solidFill>
                <a:latin typeface="Avenir Heavy" charset="0"/>
                <a:ea typeface="Avenir Heavy" charset="0"/>
                <a:cs typeface="Avenir Heavy" charset="0"/>
              </a:rPr>
              <a:t> Programme </a:t>
            </a:r>
            <a:r>
              <a:rPr lang="es-CO" sz="925" b="1" i="1" dirty="0" err="1">
                <a:solidFill>
                  <a:schemeClr val="tx1">
                    <a:lumMod val="50000"/>
                    <a:lumOff val="50000"/>
                  </a:schemeClr>
                </a:solidFill>
                <a:latin typeface="Avenir Heavy" charset="0"/>
                <a:ea typeface="Avenir Heavy" charset="0"/>
                <a:cs typeface="Avenir Heavy" charset="0"/>
              </a:rPr>
              <a:t>for</a:t>
            </a:r>
            <a:r>
              <a:rPr lang="es-CO" sz="925" b="1" i="1" dirty="0">
                <a:solidFill>
                  <a:schemeClr val="tx1">
                    <a:lumMod val="50000"/>
                    <a:lumOff val="50000"/>
                  </a:schemeClr>
                </a:solidFill>
                <a:latin typeface="Avenir Heavy" charset="0"/>
                <a:ea typeface="Avenir Heavy" charset="0"/>
                <a:cs typeface="Avenir Heavy" charset="0"/>
              </a:rPr>
              <a:t> the Caribbean and North </a:t>
            </a:r>
            <a:r>
              <a:rPr lang="es-CO" sz="925" b="1" i="1" dirty="0" err="1">
                <a:solidFill>
                  <a:schemeClr val="tx1">
                    <a:lumMod val="50000"/>
                    <a:lumOff val="50000"/>
                  </a:schemeClr>
                </a:solidFill>
                <a:latin typeface="Avenir Heavy" charset="0"/>
                <a:ea typeface="Avenir Heavy" charset="0"/>
                <a:cs typeface="Avenir Heavy" charset="0"/>
              </a:rPr>
              <a:t>Brazil</a:t>
            </a:r>
            <a:r>
              <a:rPr lang="es-CO" sz="925" b="1" i="1" dirty="0">
                <a:solidFill>
                  <a:schemeClr val="tx1">
                    <a:lumMod val="50000"/>
                    <a:lumOff val="50000"/>
                  </a:schemeClr>
                </a:solidFill>
                <a:latin typeface="Avenir Heavy" charset="0"/>
                <a:ea typeface="Avenir Heavy" charset="0"/>
                <a:cs typeface="Avenir Heavy" charset="0"/>
              </a:rPr>
              <a:t> </a:t>
            </a:r>
            <a:r>
              <a:rPr lang="es-CO" sz="925" b="1" i="1" dirty="0" err="1">
                <a:solidFill>
                  <a:schemeClr val="tx1">
                    <a:lumMod val="50000"/>
                    <a:lumOff val="50000"/>
                  </a:schemeClr>
                </a:solidFill>
                <a:latin typeface="Avenir Heavy" charset="0"/>
                <a:ea typeface="Avenir Heavy" charset="0"/>
                <a:cs typeface="Avenir Heavy" charset="0"/>
              </a:rPr>
              <a:t>Shelf</a:t>
            </a:r>
            <a:r>
              <a:rPr lang="es-CO" sz="925" b="1" i="1" dirty="0">
                <a:solidFill>
                  <a:schemeClr val="tx1">
                    <a:lumMod val="50000"/>
                    <a:lumOff val="50000"/>
                  </a:schemeClr>
                </a:solidFill>
                <a:latin typeface="Avenir Heavy" charset="0"/>
                <a:ea typeface="Avenir Heavy" charset="0"/>
                <a:cs typeface="Avenir Heavy" charset="0"/>
              </a:rPr>
              <a:t> </a:t>
            </a:r>
            <a:r>
              <a:rPr lang="es-CO" sz="925" b="1" i="1" dirty="0" err="1">
                <a:solidFill>
                  <a:schemeClr val="tx1">
                    <a:lumMod val="50000"/>
                    <a:lumOff val="50000"/>
                  </a:schemeClr>
                </a:solidFill>
                <a:latin typeface="Avenir Heavy" charset="0"/>
                <a:ea typeface="Avenir Heavy" charset="0"/>
                <a:cs typeface="Avenir Heavy" charset="0"/>
              </a:rPr>
              <a:t>LME’s</a:t>
            </a:r>
            <a:r>
              <a:rPr lang="es-CO" sz="925" b="1" i="1" dirty="0">
                <a:solidFill>
                  <a:schemeClr val="tx1">
                    <a:lumMod val="50000"/>
                    <a:lumOff val="50000"/>
                  </a:schemeClr>
                </a:solidFill>
                <a:latin typeface="Avenir Heavy" charset="0"/>
                <a:ea typeface="Avenir Heavy" charset="0"/>
                <a:cs typeface="Avenir Heavy" charset="0"/>
              </a:rPr>
              <a:t> (2015-2020)</a:t>
            </a:r>
            <a:endParaRPr lang="en-US" sz="925" b="1" i="1" dirty="0">
              <a:solidFill>
                <a:schemeClr val="tx1">
                  <a:lumMod val="50000"/>
                  <a:lumOff val="50000"/>
                </a:schemeClr>
              </a:solidFill>
              <a:latin typeface="Avenir Heavy" charset="0"/>
              <a:ea typeface="Avenir Heavy" charset="0"/>
              <a:cs typeface="Avenir Heavy" charset="0"/>
            </a:endParaRPr>
          </a:p>
        </p:txBody>
      </p:sp>
      <p:sp>
        <p:nvSpPr>
          <p:cNvPr id="10" name="Rectangle 9">
            <a:extLst>
              <a:ext uri="{FF2B5EF4-FFF2-40B4-BE49-F238E27FC236}">
                <a16:creationId xmlns:a16="http://schemas.microsoft.com/office/drawing/2014/main" id="{526F070C-CB18-0546-BD2D-3827ABB32AAE}"/>
              </a:ext>
            </a:extLst>
          </p:cNvPr>
          <p:cNvSpPr/>
          <p:nvPr/>
        </p:nvSpPr>
        <p:spPr>
          <a:xfrm>
            <a:off x="7371136" y="472487"/>
            <a:ext cx="4530407" cy="290849"/>
          </a:xfrm>
          <a:prstGeom prst="rect">
            <a:avLst/>
          </a:prstGeom>
        </p:spPr>
        <p:txBody>
          <a:bodyPr wrap="none">
            <a:spAutoFit/>
          </a:bodyPr>
          <a:lstStyle/>
          <a:p>
            <a:pPr algn="r">
              <a:lnSpc>
                <a:spcPct val="114000"/>
              </a:lnSpc>
              <a:spcBef>
                <a:spcPts val="0"/>
              </a:spcBef>
              <a:spcAft>
                <a:spcPts val="900"/>
              </a:spcAft>
              <a:defRPr/>
            </a:pPr>
            <a:r>
              <a:rPr lang="en-US" sz="1200" b="1" dirty="0">
                <a:solidFill>
                  <a:schemeClr val="bg1"/>
                </a:solidFill>
                <a:ea typeface="Calibri" panose="020F0502020204030204" pitchFamily="34" charset="0"/>
                <a:cs typeface="Times New Roman" panose="02020603050405020304" pitchFamily="18" charset="0"/>
              </a:rPr>
              <a:t>Mid-Term Project Steering Committee Meeting, 18-20 June, Panama</a:t>
            </a:r>
          </a:p>
        </p:txBody>
      </p:sp>
    </p:spTree>
    <p:extLst>
      <p:ext uri="{BB962C8B-B14F-4D97-AF65-F5344CB8AC3E}">
        <p14:creationId xmlns:p14="http://schemas.microsoft.com/office/powerpoint/2010/main" val="172713259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1"/>
          <p:cNvSpPr>
            <a:spLocks noGrp="1"/>
          </p:cNvSpPr>
          <p:nvPr>
            <p:ph type="body" sz="quarter" idx="11"/>
          </p:nvPr>
        </p:nvSpPr>
        <p:spPr>
          <a:xfrm>
            <a:off x="520996" y="1027416"/>
            <a:ext cx="11671003" cy="5661060"/>
          </a:xfrm>
        </p:spPr>
        <p:txBody>
          <a:bodyPr/>
          <a:lstStyle/>
          <a:p>
            <a:pPr marL="457200" indent="-457200"/>
            <a:r>
              <a:rPr lang="en-US" sz="2800" dirty="0"/>
              <a:t>Overview of Organisation</a:t>
            </a:r>
          </a:p>
          <a:p>
            <a:pPr marL="457200" indent="-457200">
              <a:lnSpc>
                <a:spcPct val="114000"/>
              </a:lnSpc>
              <a:spcAft>
                <a:spcPts val="1200"/>
              </a:spcAft>
              <a:buFont typeface="Arial" panose="020B0604020202020204" pitchFamily="34" charset="0"/>
              <a:buChar char="•"/>
            </a:pPr>
            <a:r>
              <a:rPr lang="en-US" sz="2300" dirty="0"/>
              <a:t>The </a:t>
            </a:r>
            <a:r>
              <a:rPr lang="en-US" sz="2300" u="sng" dirty="0"/>
              <a:t>CRFM</a:t>
            </a:r>
            <a:r>
              <a:rPr lang="en-US" sz="2300" dirty="0"/>
              <a:t> is an inter-governmental organization that was inaugurated on March 27, 2003, in Belize City,  where it is headquartered, following the signing of the “Agreement Establishing the CRFM” on February 4, 2002. </a:t>
            </a:r>
          </a:p>
          <a:p>
            <a:pPr marL="457200" indent="-457200">
              <a:lnSpc>
                <a:spcPct val="114000"/>
              </a:lnSpc>
              <a:spcAft>
                <a:spcPts val="1200"/>
              </a:spcAft>
              <a:buFont typeface="Arial" panose="020B0604020202020204" pitchFamily="34" charset="0"/>
              <a:buChar char="•"/>
            </a:pPr>
            <a:r>
              <a:rPr lang="en-GB" sz="2300" dirty="0"/>
              <a:t>The </a:t>
            </a:r>
            <a:r>
              <a:rPr lang="en-GB" sz="2300" u="sng" dirty="0"/>
              <a:t>goal</a:t>
            </a:r>
            <a:r>
              <a:rPr lang="en-GB" sz="2300" dirty="0"/>
              <a:t> is to establish appropriate measures for: the conservation, management, sustainable utilisation and development of fisheries resources and related ecosystems; building of capacity amongst fishers and optimisation of the social and economic returns from their fisheries; and promotion of competitive trade and stable market conditions.</a:t>
            </a:r>
          </a:p>
          <a:p>
            <a:pPr marL="457200" indent="-457200">
              <a:lnSpc>
                <a:spcPct val="114000"/>
              </a:lnSpc>
              <a:buFont typeface="Arial" panose="020B0604020202020204" pitchFamily="34" charset="0"/>
              <a:buChar char="•"/>
            </a:pPr>
            <a:r>
              <a:rPr lang="en-GB" sz="2300" dirty="0"/>
              <a:t>The </a:t>
            </a:r>
            <a:r>
              <a:rPr lang="en-GB" sz="2300" u="sng" dirty="0"/>
              <a:t>mission</a:t>
            </a:r>
            <a:r>
              <a:rPr lang="en-GB" sz="2300" dirty="0"/>
              <a:t> is to promote and facilitate the responsible utilization of the region’s fisheries and other aquatic resources for the economic and social benefits of the current and future population of the region.  </a:t>
            </a:r>
            <a:endParaRPr lang="en-US" sz="2300" dirty="0"/>
          </a:p>
        </p:txBody>
      </p:sp>
      <p:sp>
        <p:nvSpPr>
          <p:cNvPr id="5" name="TextBox 4"/>
          <p:cNvSpPr txBox="1"/>
          <p:nvPr/>
        </p:nvSpPr>
        <p:spPr>
          <a:xfrm>
            <a:off x="7458740" y="717697"/>
            <a:ext cx="3567223" cy="584775"/>
          </a:xfrm>
          <a:prstGeom prst="rect">
            <a:avLst/>
          </a:prstGeom>
          <a:noFill/>
        </p:spPr>
        <p:txBody>
          <a:bodyPr wrap="square" rtlCol="0">
            <a:spAutoFit/>
          </a:bodyPr>
          <a:lstStyle/>
          <a:p>
            <a:r>
              <a:rPr lang="en-US" sz="3200" b="1" dirty="0"/>
              <a:t>Introduction</a:t>
            </a:r>
          </a:p>
        </p:txBody>
      </p:sp>
    </p:spTree>
    <p:extLst>
      <p:ext uri="{BB962C8B-B14F-4D97-AF65-F5344CB8AC3E}">
        <p14:creationId xmlns:p14="http://schemas.microsoft.com/office/powerpoint/2010/main" val="187141738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1"/>
          <p:cNvSpPr>
            <a:spLocks noGrp="1"/>
          </p:cNvSpPr>
          <p:nvPr>
            <p:ph type="body" sz="quarter" idx="11"/>
          </p:nvPr>
        </p:nvSpPr>
        <p:spPr>
          <a:xfrm>
            <a:off x="520996" y="1492628"/>
            <a:ext cx="10861157" cy="5353756"/>
          </a:xfrm>
        </p:spPr>
        <p:txBody>
          <a:bodyPr/>
          <a:lstStyle/>
          <a:p>
            <a:pPr marL="457200" indent="-457200">
              <a:buFont typeface="Arial" panose="020B0604020202020204" pitchFamily="34" charset="0"/>
              <a:buChar char="•"/>
            </a:pPr>
            <a:r>
              <a:rPr lang="en-US" sz="2200" dirty="0"/>
              <a:t>Component #: 3 </a:t>
            </a:r>
            <a:r>
              <a:rPr lang="en-GB" sz="2200" dirty="0"/>
              <a:t>Implementing EBM/EAF in the CLME</a:t>
            </a:r>
            <a:r>
              <a:rPr lang="en-GB" sz="2200" baseline="30000" dirty="0"/>
              <a:t>+</a:t>
            </a:r>
            <a:r>
              <a:rPr lang="en-GB" sz="2200" dirty="0"/>
              <a:t> region</a:t>
            </a:r>
            <a:endParaRPr lang="en-US" sz="2200" dirty="0"/>
          </a:p>
          <a:p>
            <a:pPr marL="692150" indent="-234950">
              <a:buFont typeface="Arial" panose="020B0604020202020204" pitchFamily="34" charset="0"/>
              <a:buChar char="•"/>
            </a:pPr>
            <a:r>
              <a:rPr lang="en-GB" sz="2200" dirty="0"/>
              <a:t>Output 3.3. (O3.3.) Well-planned, progressive transition to an ecosystem approach for the eastern Caribbean flyingfish fisheries </a:t>
            </a:r>
            <a:endParaRPr lang="en-US" sz="2200" dirty="0"/>
          </a:p>
        </p:txBody>
      </p:sp>
      <p:sp>
        <p:nvSpPr>
          <p:cNvPr id="6" name="TextBox 5"/>
          <p:cNvSpPr txBox="1"/>
          <p:nvPr/>
        </p:nvSpPr>
        <p:spPr>
          <a:xfrm>
            <a:off x="7474689" y="637953"/>
            <a:ext cx="3567223" cy="584775"/>
          </a:xfrm>
          <a:prstGeom prst="rect">
            <a:avLst/>
          </a:prstGeom>
          <a:noFill/>
        </p:spPr>
        <p:txBody>
          <a:bodyPr wrap="square" rtlCol="0">
            <a:spAutoFit/>
          </a:bodyPr>
          <a:lstStyle/>
          <a:p>
            <a:r>
              <a:rPr lang="en-US" sz="3200" b="1" dirty="0"/>
              <a:t>Introduction</a:t>
            </a:r>
          </a:p>
        </p:txBody>
      </p:sp>
      <p:pic>
        <p:nvPicPr>
          <p:cNvPr id="12289" name="Picture 1"/>
          <p:cNvPicPr>
            <a:picLocks noChangeAspect="1" noChangeArrowheads="1"/>
          </p:cNvPicPr>
          <p:nvPr/>
        </p:nvPicPr>
        <p:blipFill>
          <a:blip r:embed="rId2"/>
          <a:srcRect/>
          <a:stretch>
            <a:fillRect/>
          </a:stretch>
        </p:blipFill>
        <p:spPr bwMode="auto">
          <a:xfrm>
            <a:off x="153614" y="3115340"/>
            <a:ext cx="2871207" cy="3742660"/>
          </a:xfrm>
          <a:prstGeom prst="rect">
            <a:avLst/>
          </a:prstGeom>
          <a:noFill/>
          <a:ln w="9525">
            <a:noFill/>
            <a:miter lim="800000"/>
            <a:headEnd/>
            <a:tailEnd/>
          </a:ln>
        </p:spPr>
      </p:pic>
      <p:pic>
        <p:nvPicPr>
          <p:cNvPr id="12290" name="Picture 2"/>
          <p:cNvPicPr>
            <a:picLocks noChangeAspect="1" noChangeArrowheads="1"/>
          </p:cNvPicPr>
          <p:nvPr/>
        </p:nvPicPr>
        <p:blipFill>
          <a:blip r:embed="rId3"/>
          <a:srcRect/>
          <a:stretch>
            <a:fillRect/>
          </a:stretch>
        </p:blipFill>
        <p:spPr bwMode="auto">
          <a:xfrm>
            <a:off x="6924731" y="3078126"/>
            <a:ext cx="2958775" cy="3731044"/>
          </a:xfrm>
          <a:prstGeom prst="rect">
            <a:avLst/>
          </a:prstGeom>
          <a:noFill/>
          <a:ln w="9525">
            <a:noFill/>
            <a:miter lim="800000"/>
            <a:headEnd/>
            <a:tailEnd/>
          </a:ln>
        </p:spPr>
      </p:pic>
      <p:pic>
        <p:nvPicPr>
          <p:cNvPr id="12291" name="Picture 3"/>
          <p:cNvPicPr>
            <a:picLocks noChangeAspect="1" noChangeArrowheads="1"/>
          </p:cNvPicPr>
          <p:nvPr/>
        </p:nvPicPr>
        <p:blipFill>
          <a:blip r:embed="rId4"/>
          <a:srcRect/>
          <a:stretch>
            <a:fillRect/>
          </a:stretch>
        </p:blipFill>
        <p:spPr bwMode="auto">
          <a:xfrm>
            <a:off x="3423554" y="3126956"/>
            <a:ext cx="3102444" cy="3731044"/>
          </a:xfrm>
          <a:prstGeom prst="rect">
            <a:avLst/>
          </a:prstGeom>
          <a:noFill/>
          <a:ln w="9525">
            <a:noFill/>
            <a:miter lim="800000"/>
            <a:headEnd/>
            <a:tailEnd/>
          </a:ln>
          <a:effectLst>
            <a:outerShdw blurRad="635000" dist="50800" dir="5400000" algn="ctr" rotWithShape="0">
              <a:srgbClr val="6568AE">
                <a:alpha val="50000"/>
              </a:srgbClr>
            </a:outerShdw>
          </a:effectLst>
        </p:spPr>
      </p:pic>
    </p:spTree>
    <p:extLst>
      <p:ext uri="{BB962C8B-B14F-4D97-AF65-F5344CB8AC3E}">
        <p14:creationId xmlns:p14="http://schemas.microsoft.com/office/powerpoint/2010/main" val="327857159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2"/>
          <p:cNvSpPr>
            <a:spLocks noGrp="1"/>
          </p:cNvSpPr>
          <p:nvPr>
            <p:ph type="body" sz="quarter" idx="11"/>
          </p:nvPr>
        </p:nvSpPr>
        <p:spPr>
          <a:xfrm>
            <a:off x="276447" y="1461977"/>
            <a:ext cx="11111023" cy="4178595"/>
          </a:xfrm>
        </p:spPr>
        <p:txBody>
          <a:bodyPr/>
          <a:lstStyle/>
          <a:p>
            <a:r>
              <a:rPr lang="en-US" b="1" dirty="0"/>
              <a:t>Status technical implementation:</a:t>
            </a:r>
          </a:p>
          <a:p>
            <a:pPr marL="0" indent="0">
              <a:buNone/>
            </a:pPr>
            <a:endParaRPr lang="en-US" b="1" dirty="0"/>
          </a:p>
          <a:p>
            <a:pPr marL="0" indent="0">
              <a:buNone/>
            </a:pPr>
            <a:endParaRPr lang="en-US" b="1" dirty="0"/>
          </a:p>
          <a:p>
            <a:r>
              <a:rPr lang="en-US" b="1" dirty="0"/>
              <a:t>Status financial expenditure</a:t>
            </a:r>
          </a:p>
        </p:txBody>
      </p:sp>
      <p:graphicFrame>
        <p:nvGraphicFramePr>
          <p:cNvPr id="3" name="Table 2"/>
          <p:cNvGraphicFramePr>
            <a:graphicFrameLocks noGrp="1"/>
          </p:cNvGraphicFramePr>
          <p:nvPr>
            <p:extLst>
              <p:ext uri="{D42A27DB-BD31-4B8C-83A1-F6EECF244321}">
                <p14:modId xmlns:p14="http://schemas.microsoft.com/office/powerpoint/2010/main" val="1896461122"/>
              </p:ext>
            </p:extLst>
          </p:nvPr>
        </p:nvGraphicFramePr>
        <p:xfrm>
          <a:off x="479646" y="2038103"/>
          <a:ext cx="8127999" cy="883920"/>
        </p:xfrm>
        <a:graphic>
          <a:graphicData uri="http://schemas.openxmlformats.org/drawingml/2006/table">
            <a:tbl>
              <a:tblPr firstRow="1" bandRow="1">
                <a:tableStyleId>{5C22544A-7EE6-4342-B048-85BDC9FD1C3A}</a:tableStyleId>
              </a:tblPr>
              <a:tblGrid>
                <a:gridCol w="2709333">
                  <a:extLst>
                    <a:ext uri="{9D8B030D-6E8A-4147-A177-3AD203B41FA5}">
                      <a16:colId xmlns:a16="http://schemas.microsoft.com/office/drawing/2014/main" val="20000"/>
                    </a:ext>
                  </a:extLst>
                </a:gridCol>
                <a:gridCol w="2709333">
                  <a:extLst>
                    <a:ext uri="{9D8B030D-6E8A-4147-A177-3AD203B41FA5}">
                      <a16:colId xmlns:a16="http://schemas.microsoft.com/office/drawing/2014/main" val="20001"/>
                    </a:ext>
                  </a:extLst>
                </a:gridCol>
                <a:gridCol w="2709333">
                  <a:extLst>
                    <a:ext uri="{9D8B030D-6E8A-4147-A177-3AD203B41FA5}">
                      <a16:colId xmlns:a16="http://schemas.microsoft.com/office/drawing/2014/main" val="20002"/>
                    </a:ext>
                  </a:extLst>
                </a:gridCol>
              </a:tblGrid>
              <a:tr h="370840">
                <a:tc>
                  <a:txBody>
                    <a:bodyPr/>
                    <a:lstStyle/>
                    <a:p>
                      <a:r>
                        <a:rPr lang="en-US" sz="2300" dirty="0"/>
                        <a:t>On track</a:t>
                      </a:r>
                    </a:p>
                  </a:txBody>
                  <a:tcPr>
                    <a:solidFill>
                      <a:srgbClr val="00B050"/>
                    </a:solidFill>
                  </a:tcPr>
                </a:tc>
                <a:tc>
                  <a:txBody>
                    <a:bodyPr/>
                    <a:lstStyle/>
                    <a:p>
                      <a:r>
                        <a:rPr lang="en-US" sz="2300" dirty="0"/>
                        <a:t>Moderate Delays</a:t>
                      </a:r>
                    </a:p>
                  </a:txBody>
                  <a:tcPr>
                    <a:solidFill>
                      <a:srgbClr val="FFC000"/>
                    </a:solidFill>
                  </a:tcPr>
                </a:tc>
                <a:tc>
                  <a:txBody>
                    <a:bodyPr/>
                    <a:lstStyle/>
                    <a:p>
                      <a:r>
                        <a:rPr lang="en-US" sz="2300" dirty="0"/>
                        <a:t>Major Delays</a:t>
                      </a:r>
                    </a:p>
                  </a:txBody>
                  <a:tcPr>
                    <a:solidFill>
                      <a:srgbClr val="FF0000"/>
                    </a:solidFill>
                  </a:tcPr>
                </a:tc>
                <a:extLst>
                  <a:ext uri="{0D108BD9-81ED-4DB2-BD59-A6C34878D82A}">
                    <a16:rowId xmlns:a16="http://schemas.microsoft.com/office/drawing/2014/main" val="10000"/>
                  </a:ext>
                </a:extLst>
              </a:tr>
              <a:tr h="370840">
                <a:tc>
                  <a:txBody>
                    <a:bodyPr/>
                    <a:lstStyle/>
                    <a:p>
                      <a:pPr algn="ctr"/>
                      <a:r>
                        <a:rPr lang="en-US" sz="2300" dirty="0"/>
                        <a:t>X</a:t>
                      </a:r>
                    </a:p>
                  </a:txBody>
                  <a:tcPr/>
                </a:tc>
                <a:tc>
                  <a:txBody>
                    <a:bodyPr/>
                    <a:lstStyle/>
                    <a:p>
                      <a:endParaRPr lang="en-US" sz="2300" dirty="0"/>
                    </a:p>
                  </a:txBody>
                  <a:tcPr/>
                </a:tc>
                <a:tc>
                  <a:txBody>
                    <a:bodyPr/>
                    <a:lstStyle/>
                    <a:p>
                      <a:endParaRPr lang="en-US" sz="2300" dirty="0"/>
                    </a:p>
                  </a:txBody>
                  <a:tcPr/>
                </a:tc>
                <a:extLst>
                  <a:ext uri="{0D108BD9-81ED-4DB2-BD59-A6C34878D82A}">
                    <a16:rowId xmlns:a16="http://schemas.microsoft.com/office/drawing/2014/main" val="10001"/>
                  </a:ext>
                </a:extLst>
              </a:tr>
            </a:tbl>
          </a:graphicData>
        </a:graphic>
      </p:graphicFrame>
      <p:graphicFrame>
        <p:nvGraphicFramePr>
          <p:cNvPr id="4" name="Table 3"/>
          <p:cNvGraphicFramePr>
            <a:graphicFrameLocks noGrp="1"/>
          </p:cNvGraphicFramePr>
          <p:nvPr>
            <p:extLst>
              <p:ext uri="{D42A27DB-BD31-4B8C-83A1-F6EECF244321}">
                <p14:modId xmlns:p14="http://schemas.microsoft.com/office/powerpoint/2010/main" val="1813090929"/>
              </p:ext>
            </p:extLst>
          </p:nvPr>
        </p:nvGraphicFramePr>
        <p:xfrm>
          <a:off x="520404" y="3928926"/>
          <a:ext cx="8127999" cy="883920"/>
        </p:xfrm>
        <a:graphic>
          <a:graphicData uri="http://schemas.openxmlformats.org/drawingml/2006/table">
            <a:tbl>
              <a:tblPr firstRow="1" bandRow="1">
                <a:tableStyleId>{5C22544A-7EE6-4342-B048-85BDC9FD1C3A}</a:tableStyleId>
              </a:tblPr>
              <a:tblGrid>
                <a:gridCol w="2709333">
                  <a:extLst>
                    <a:ext uri="{9D8B030D-6E8A-4147-A177-3AD203B41FA5}">
                      <a16:colId xmlns:a16="http://schemas.microsoft.com/office/drawing/2014/main" val="20000"/>
                    </a:ext>
                  </a:extLst>
                </a:gridCol>
                <a:gridCol w="2709333">
                  <a:extLst>
                    <a:ext uri="{9D8B030D-6E8A-4147-A177-3AD203B41FA5}">
                      <a16:colId xmlns:a16="http://schemas.microsoft.com/office/drawing/2014/main" val="20001"/>
                    </a:ext>
                  </a:extLst>
                </a:gridCol>
                <a:gridCol w="2709333">
                  <a:extLst>
                    <a:ext uri="{9D8B030D-6E8A-4147-A177-3AD203B41FA5}">
                      <a16:colId xmlns:a16="http://schemas.microsoft.com/office/drawing/2014/main" val="20002"/>
                    </a:ext>
                  </a:extLst>
                </a:gridCol>
              </a:tblGrid>
              <a:tr h="370840">
                <a:tc>
                  <a:txBody>
                    <a:bodyPr/>
                    <a:lstStyle/>
                    <a:p>
                      <a:r>
                        <a:rPr lang="en-US" sz="2300" dirty="0">
                          <a:latin typeface="Avenir Heavy"/>
                        </a:rPr>
                        <a:t>On track</a:t>
                      </a:r>
                    </a:p>
                  </a:txBody>
                  <a:tcPr>
                    <a:solidFill>
                      <a:srgbClr val="00B050"/>
                    </a:solidFill>
                  </a:tcPr>
                </a:tc>
                <a:tc>
                  <a:txBody>
                    <a:bodyPr/>
                    <a:lstStyle/>
                    <a:p>
                      <a:r>
                        <a:rPr lang="en-US" sz="2300" dirty="0">
                          <a:latin typeface="Avenir Heavy"/>
                        </a:rPr>
                        <a:t>Moderate Delays</a:t>
                      </a:r>
                    </a:p>
                  </a:txBody>
                  <a:tcPr>
                    <a:solidFill>
                      <a:srgbClr val="FFC000"/>
                    </a:solidFill>
                  </a:tcPr>
                </a:tc>
                <a:tc>
                  <a:txBody>
                    <a:bodyPr/>
                    <a:lstStyle/>
                    <a:p>
                      <a:r>
                        <a:rPr lang="en-US" sz="2300" dirty="0">
                          <a:latin typeface="Avenir Heavy"/>
                        </a:rPr>
                        <a:t>Major Delays</a:t>
                      </a:r>
                    </a:p>
                  </a:txBody>
                  <a:tcPr>
                    <a:solidFill>
                      <a:srgbClr val="FF0000"/>
                    </a:solidFill>
                  </a:tcPr>
                </a:tc>
                <a:extLst>
                  <a:ext uri="{0D108BD9-81ED-4DB2-BD59-A6C34878D82A}">
                    <a16:rowId xmlns:a16="http://schemas.microsoft.com/office/drawing/2014/main" val="10000"/>
                  </a:ext>
                </a:extLst>
              </a:tr>
              <a:tr h="370840">
                <a:tc>
                  <a:txBody>
                    <a:bodyPr/>
                    <a:lstStyle/>
                    <a:p>
                      <a:pPr algn="ctr"/>
                      <a:endParaRPr lang="en-US" sz="2300" dirty="0">
                        <a:latin typeface="Avenir Heavy"/>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300" dirty="0">
                          <a:latin typeface="Avenir Heavy"/>
                        </a:rPr>
                        <a:t>X</a:t>
                      </a:r>
                    </a:p>
                  </a:txBody>
                  <a:tcPr/>
                </a:tc>
                <a:tc>
                  <a:txBody>
                    <a:bodyPr/>
                    <a:lstStyle/>
                    <a:p>
                      <a:endParaRPr lang="en-US" sz="2300" dirty="0">
                        <a:latin typeface="Avenir Heavy"/>
                      </a:endParaRPr>
                    </a:p>
                  </a:txBody>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81031604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1093812588"/>
              </p:ext>
            </p:extLst>
          </p:nvPr>
        </p:nvGraphicFramePr>
        <p:xfrm>
          <a:off x="792126" y="1701211"/>
          <a:ext cx="9930809" cy="3856473"/>
        </p:xfrm>
        <a:graphic>
          <a:graphicData uri="http://schemas.openxmlformats.org/drawingml/2006/table">
            <a:tbl>
              <a:tblPr firstRow="1" firstCol="1" bandRow="1">
                <a:tableStyleId>{5C22544A-7EE6-4342-B048-85BDC9FD1C3A}</a:tableStyleId>
              </a:tblPr>
              <a:tblGrid>
                <a:gridCol w="3003697">
                  <a:extLst>
                    <a:ext uri="{9D8B030D-6E8A-4147-A177-3AD203B41FA5}">
                      <a16:colId xmlns:a16="http://schemas.microsoft.com/office/drawing/2014/main" val="20000"/>
                    </a:ext>
                  </a:extLst>
                </a:gridCol>
                <a:gridCol w="6927112">
                  <a:extLst>
                    <a:ext uri="{9D8B030D-6E8A-4147-A177-3AD203B41FA5}">
                      <a16:colId xmlns:a16="http://schemas.microsoft.com/office/drawing/2014/main" val="20001"/>
                    </a:ext>
                  </a:extLst>
                </a:gridCol>
              </a:tblGrid>
              <a:tr h="363259">
                <a:tc>
                  <a:txBody>
                    <a:bodyPr/>
                    <a:lstStyle/>
                    <a:p>
                      <a:pPr marL="0" marR="0">
                        <a:lnSpc>
                          <a:spcPct val="107000"/>
                        </a:lnSpc>
                        <a:spcBef>
                          <a:spcPts val="0"/>
                        </a:spcBef>
                        <a:spcAft>
                          <a:spcPts val="0"/>
                        </a:spcAft>
                      </a:pPr>
                      <a:r>
                        <a:rPr lang="en-US" sz="2300" dirty="0">
                          <a:solidFill>
                            <a:srgbClr val="FFC000"/>
                          </a:solidFill>
                          <a:effectLst/>
                          <a:latin typeface="Avenir Heavy"/>
                        </a:rPr>
                        <a:t>Category</a:t>
                      </a:r>
                      <a:endParaRPr lang="en-US" sz="2300" dirty="0">
                        <a:solidFill>
                          <a:srgbClr val="FFC000"/>
                        </a:solidFill>
                        <a:effectLst/>
                        <a:latin typeface="Avenir Heavy"/>
                        <a:ea typeface="Calibri" panose="020F0502020204030204" pitchFamily="34" charset="0"/>
                        <a:cs typeface="Times New Roman" panose="02020603050405020304" pitchFamily="18" charset="0"/>
                      </a:endParaRPr>
                    </a:p>
                  </a:txBody>
                  <a:tcPr marL="68580" marR="68580" marT="0" marB="0">
                    <a:solidFill>
                      <a:srgbClr val="6568AE"/>
                    </a:solidFill>
                  </a:tcPr>
                </a:tc>
                <a:tc>
                  <a:txBody>
                    <a:bodyPr/>
                    <a:lstStyle/>
                    <a:p>
                      <a:pPr marL="0" marR="0">
                        <a:lnSpc>
                          <a:spcPct val="107000"/>
                        </a:lnSpc>
                        <a:spcBef>
                          <a:spcPts val="0"/>
                        </a:spcBef>
                        <a:spcAft>
                          <a:spcPts val="0"/>
                        </a:spcAft>
                      </a:pPr>
                      <a:r>
                        <a:rPr lang="en-US" sz="2300" dirty="0">
                          <a:solidFill>
                            <a:srgbClr val="FFC000"/>
                          </a:solidFill>
                          <a:effectLst/>
                          <a:latin typeface="Avenir Heavy"/>
                        </a:rPr>
                        <a:t>Ratio</a:t>
                      </a:r>
                      <a:endParaRPr lang="en-US" sz="2300" dirty="0">
                        <a:solidFill>
                          <a:srgbClr val="FFC000"/>
                        </a:solidFill>
                        <a:effectLst/>
                        <a:latin typeface="Avenir Heavy"/>
                        <a:ea typeface="Calibri" panose="020F0502020204030204" pitchFamily="34" charset="0"/>
                        <a:cs typeface="Times New Roman" panose="02020603050405020304" pitchFamily="18" charset="0"/>
                      </a:endParaRPr>
                    </a:p>
                  </a:txBody>
                  <a:tcPr marL="68580" marR="68580" marT="0" marB="0">
                    <a:solidFill>
                      <a:srgbClr val="6568AE"/>
                    </a:solidFill>
                  </a:tcPr>
                </a:tc>
                <a:extLst>
                  <a:ext uri="{0D108BD9-81ED-4DB2-BD59-A6C34878D82A}">
                    <a16:rowId xmlns:a16="http://schemas.microsoft.com/office/drawing/2014/main" val="10000"/>
                  </a:ext>
                </a:extLst>
              </a:tr>
              <a:tr h="489661">
                <a:tc>
                  <a:txBody>
                    <a:bodyPr/>
                    <a:lstStyle/>
                    <a:p>
                      <a:pPr marL="0" marR="0">
                        <a:lnSpc>
                          <a:spcPct val="107000"/>
                        </a:lnSpc>
                        <a:spcBef>
                          <a:spcPts val="0"/>
                        </a:spcBef>
                        <a:spcAft>
                          <a:spcPts val="0"/>
                        </a:spcAft>
                      </a:pPr>
                      <a:r>
                        <a:rPr lang="en-US" sz="2300" dirty="0">
                          <a:solidFill>
                            <a:srgbClr val="FFC000"/>
                          </a:solidFill>
                          <a:effectLst/>
                          <a:latin typeface="Avenir Heavy"/>
                        </a:rPr>
                        <a:t>Completed</a:t>
                      </a:r>
                      <a:endParaRPr lang="en-US" sz="2300" dirty="0">
                        <a:solidFill>
                          <a:srgbClr val="FFC000"/>
                        </a:solidFill>
                        <a:effectLst/>
                        <a:latin typeface="Avenir Heavy"/>
                        <a:ea typeface="Calibri" panose="020F0502020204030204" pitchFamily="34" charset="0"/>
                        <a:cs typeface="Times New Roman" panose="02020603050405020304" pitchFamily="18" charset="0"/>
                      </a:endParaRPr>
                    </a:p>
                  </a:txBody>
                  <a:tcPr marL="68580" marR="68580" marT="0" marB="0">
                    <a:solidFill>
                      <a:srgbClr val="6568AE"/>
                    </a:solidFill>
                  </a:tcPr>
                </a:tc>
                <a:tc>
                  <a:txBody>
                    <a:bodyPr/>
                    <a:lstStyle/>
                    <a:p>
                      <a:pPr marL="0" marR="0">
                        <a:lnSpc>
                          <a:spcPct val="107000"/>
                        </a:lnSpc>
                        <a:spcBef>
                          <a:spcPts val="0"/>
                        </a:spcBef>
                        <a:spcAft>
                          <a:spcPts val="0"/>
                        </a:spcAft>
                      </a:pPr>
                      <a:r>
                        <a:rPr lang="en-US" sz="2300" i="0" dirty="0">
                          <a:effectLst/>
                          <a:latin typeface="Avenir Heavy"/>
                        </a:rPr>
                        <a:t> 1/47 </a:t>
                      </a:r>
                      <a:r>
                        <a:rPr lang="en-US" sz="2300" dirty="0">
                          <a:effectLst/>
                          <a:latin typeface="Avenir Heavy"/>
                        </a:rPr>
                        <a:t>of targets</a:t>
                      </a:r>
                      <a:endParaRPr lang="en-US" sz="2300" i="0" dirty="0">
                        <a:effectLst/>
                        <a:latin typeface="Avenir Heavy"/>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001"/>
                  </a:ext>
                </a:extLst>
              </a:tr>
              <a:tr h="489661">
                <a:tc>
                  <a:txBody>
                    <a:bodyPr/>
                    <a:lstStyle/>
                    <a:p>
                      <a:pPr marL="0" marR="0">
                        <a:lnSpc>
                          <a:spcPct val="107000"/>
                        </a:lnSpc>
                        <a:spcBef>
                          <a:spcPts val="0"/>
                        </a:spcBef>
                        <a:spcAft>
                          <a:spcPts val="0"/>
                        </a:spcAft>
                      </a:pPr>
                      <a:r>
                        <a:rPr lang="en-US" sz="2300" dirty="0">
                          <a:solidFill>
                            <a:srgbClr val="FFC000"/>
                          </a:solidFill>
                          <a:effectLst/>
                          <a:latin typeface="Avenir Heavy"/>
                        </a:rPr>
                        <a:t>On track</a:t>
                      </a:r>
                      <a:endParaRPr lang="en-US" sz="2300" dirty="0">
                        <a:solidFill>
                          <a:srgbClr val="FFC000"/>
                        </a:solidFill>
                        <a:effectLst/>
                        <a:latin typeface="Avenir Heavy"/>
                        <a:ea typeface="Calibri" panose="020F0502020204030204" pitchFamily="34" charset="0"/>
                        <a:cs typeface="Times New Roman" panose="02020603050405020304" pitchFamily="18" charset="0"/>
                      </a:endParaRPr>
                    </a:p>
                  </a:txBody>
                  <a:tcPr marL="68580" marR="68580" marT="0" marB="0">
                    <a:solidFill>
                      <a:srgbClr val="6568AE"/>
                    </a:solidFill>
                  </a:tcPr>
                </a:tc>
                <a:tc>
                  <a:txBody>
                    <a:bodyPr/>
                    <a:lstStyle/>
                    <a:p>
                      <a:pPr marL="0" marR="0">
                        <a:lnSpc>
                          <a:spcPct val="107000"/>
                        </a:lnSpc>
                        <a:spcBef>
                          <a:spcPts val="0"/>
                        </a:spcBef>
                        <a:spcAft>
                          <a:spcPts val="0"/>
                        </a:spcAft>
                      </a:pPr>
                      <a:r>
                        <a:rPr lang="en-US" sz="2300" dirty="0">
                          <a:effectLst/>
                          <a:latin typeface="Avenir Heavy"/>
                        </a:rPr>
                        <a:t> 39/47 of targets</a:t>
                      </a:r>
                      <a:endParaRPr lang="en-US" sz="2300" dirty="0">
                        <a:effectLst/>
                        <a:latin typeface="Avenir Heavy"/>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002"/>
                  </a:ext>
                </a:extLst>
              </a:tr>
              <a:tr h="726517">
                <a:tc>
                  <a:txBody>
                    <a:bodyPr/>
                    <a:lstStyle/>
                    <a:p>
                      <a:pPr marL="0" marR="0">
                        <a:lnSpc>
                          <a:spcPct val="107000"/>
                        </a:lnSpc>
                        <a:spcBef>
                          <a:spcPts val="0"/>
                        </a:spcBef>
                        <a:spcAft>
                          <a:spcPts val="0"/>
                        </a:spcAft>
                      </a:pPr>
                      <a:r>
                        <a:rPr lang="en-US" sz="2300" dirty="0">
                          <a:solidFill>
                            <a:srgbClr val="FFC000"/>
                          </a:solidFill>
                          <a:effectLst/>
                          <a:latin typeface="Avenir Heavy"/>
                        </a:rPr>
                        <a:t>Low risk of not completing on time</a:t>
                      </a:r>
                      <a:endParaRPr lang="en-US" sz="2300" dirty="0">
                        <a:solidFill>
                          <a:srgbClr val="FFC000"/>
                        </a:solidFill>
                        <a:effectLst/>
                        <a:latin typeface="Avenir Heavy"/>
                        <a:ea typeface="Calibri" panose="020F0502020204030204" pitchFamily="34" charset="0"/>
                        <a:cs typeface="Times New Roman" panose="02020603050405020304" pitchFamily="18" charset="0"/>
                      </a:endParaRPr>
                    </a:p>
                  </a:txBody>
                  <a:tcPr marL="68580" marR="68580" marT="0" marB="0">
                    <a:solidFill>
                      <a:srgbClr val="6568AE"/>
                    </a:solidFill>
                  </a:tcPr>
                </a:tc>
                <a:tc>
                  <a:txBody>
                    <a:bodyPr/>
                    <a:lstStyle/>
                    <a:p>
                      <a:pPr marL="0" marR="0">
                        <a:lnSpc>
                          <a:spcPct val="107000"/>
                        </a:lnSpc>
                        <a:spcBef>
                          <a:spcPts val="0"/>
                        </a:spcBef>
                        <a:spcAft>
                          <a:spcPts val="0"/>
                        </a:spcAft>
                      </a:pPr>
                      <a:r>
                        <a:rPr lang="en-US" sz="2300" dirty="0">
                          <a:effectLst/>
                          <a:latin typeface="Avenir Heavy"/>
                        </a:rPr>
                        <a:t> 3/47 of targets</a:t>
                      </a:r>
                      <a:endParaRPr lang="en-US" sz="2300" dirty="0">
                        <a:effectLst/>
                        <a:latin typeface="Avenir Heavy"/>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003"/>
                  </a:ext>
                </a:extLst>
              </a:tr>
              <a:tr h="726517">
                <a:tc>
                  <a:txBody>
                    <a:bodyPr/>
                    <a:lstStyle/>
                    <a:p>
                      <a:pPr marL="0" marR="0">
                        <a:lnSpc>
                          <a:spcPct val="107000"/>
                        </a:lnSpc>
                        <a:spcBef>
                          <a:spcPts val="0"/>
                        </a:spcBef>
                        <a:spcAft>
                          <a:spcPts val="0"/>
                        </a:spcAft>
                      </a:pPr>
                      <a:r>
                        <a:rPr lang="en-US" sz="2300" dirty="0">
                          <a:solidFill>
                            <a:srgbClr val="FFC000"/>
                          </a:solidFill>
                          <a:effectLst/>
                          <a:latin typeface="Avenir Heavy"/>
                        </a:rPr>
                        <a:t>High risk of not completing on time</a:t>
                      </a:r>
                      <a:endParaRPr lang="en-US" sz="2300" dirty="0">
                        <a:solidFill>
                          <a:srgbClr val="FFC000"/>
                        </a:solidFill>
                        <a:effectLst/>
                        <a:latin typeface="Avenir Heavy"/>
                        <a:ea typeface="Calibri" panose="020F0502020204030204" pitchFamily="34" charset="0"/>
                        <a:cs typeface="Times New Roman" panose="02020603050405020304" pitchFamily="18" charset="0"/>
                      </a:endParaRPr>
                    </a:p>
                  </a:txBody>
                  <a:tcPr marL="68580" marR="68580" marT="0" marB="0">
                    <a:solidFill>
                      <a:srgbClr val="6568AE"/>
                    </a:solidFill>
                  </a:tcPr>
                </a:tc>
                <a:tc>
                  <a:txBody>
                    <a:bodyPr/>
                    <a:lstStyle/>
                    <a:p>
                      <a:pPr marL="0" marR="0">
                        <a:lnSpc>
                          <a:spcPct val="107000"/>
                        </a:lnSpc>
                        <a:spcBef>
                          <a:spcPts val="0"/>
                        </a:spcBef>
                        <a:spcAft>
                          <a:spcPts val="0"/>
                        </a:spcAft>
                      </a:pPr>
                      <a:r>
                        <a:rPr lang="en-US" sz="2300" dirty="0">
                          <a:effectLst/>
                          <a:latin typeface="Avenir Heavy"/>
                        </a:rPr>
                        <a:t> 3/47 of targets</a:t>
                      </a:r>
                      <a:endParaRPr lang="en-US" sz="2300" dirty="0">
                        <a:effectLst/>
                        <a:latin typeface="Avenir Heavy"/>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004"/>
                  </a:ext>
                </a:extLst>
              </a:tr>
              <a:tr h="1001996">
                <a:tc>
                  <a:txBody>
                    <a:bodyPr/>
                    <a:lstStyle/>
                    <a:p>
                      <a:pPr marL="0" marR="0">
                        <a:lnSpc>
                          <a:spcPct val="107000"/>
                        </a:lnSpc>
                        <a:spcBef>
                          <a:spcPts val="0"/>
                        </a:spcBef>
                        <a:spcAft>
                          <a:spcPts val="0"/>
                        </a:spcAft>
                      </a:pPr>
                      <a:r>
                        <a:rPr lang="en-US" sz="2300" dirty="0">
                          <a:solidFill>
                            <a:srgbClr val="FFC000"/>
                          </a:solidFill>
                          <a:effectLst/>
                          <a:latin typeface="Avenir Heavy"/>
                        </a:rPr>
                        <a:t>High risk of target not being achieved </a:t>
                      </a:r>
                      <a:endParaRPr lang="en-US" sz="2300" dirty="0">
                        <a:solidFill>
                          <a:srgbClr val="FFC000"/>
                        </a:solidFill>
                        <a:effectLst/>
                        <a:latin typeface="Avenir Heavy"/>
                        <a:ea typeface="Calibri" panose="020F0502020204030204" pitchFamily="34" charset="0"/>
                        <a:cs typeface="Times New Roman" panose="02020603050405020304" pitchFamily="18" charset="0"/>
                      </a:endParaRPr>
                    </a:p>
                  </a:txBody>
                  <a:tcPr marL="68580" marR="68580" marT="0" marB="0">
                    <a:solidFill>
                      <a:srgbClr val="6568AE"/>
                    </a:solidFill>
                  </a:tcPr>
                </a:tc>
                <a:tc>
                  <a:txBody>
                    <a:bodyPr/>
                    <a:lstStyle/>
                    <a:p>
                      <a:pPr marL="0" marR="0">
                        <a:lnSpc>
                          <a:spcPct val="107000"/>
                        </a:lnSpc>
                        <a:spcBef>
                          <a:spcPts val="0"/>
                        </a:spcBef>
                        <a:spcAft>
                          <a:spcPts val="0"/>
                        </a:spcAft>
                      </a:pPr>
                      <a:r>
                        <a:rPr lang="en-US" sz="2300" dirty="0">
                          <a:effectLst/>
                          <a:latin typeface="Avenir Heavy"/>
                        </a:rPr>
                        <a:t> 1/47</a:t>
                      </a:r>
                      <a:r>
                        <a:rPr lang="en-US" sz="2300" baseline="0" dirty="0">
                          <a:effectLst/>
                          <a:latin typeface="Avenir Heavy"/>
                        </a:rPr>
                        <a:t> </a:t>
                      </a:r>
                      <a:r>
                        <a:rPr lang="en-US" sz="2300" dirty="0">
                          <a:effectLst/>
                          <a:latin typeface="Avenir Heavy"/>
                        </a:rPr>
                        <a:t>of targets</a:t>
                      </a:r>
                      <a:endParaRPr lang="en-US" sz="2300" dirty="0">
                        <a:effectLst/>
                        <a:latin typeface="Avenir Heavy"/>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005"/>
                  </a:ext>
                </a:extLst>
              </a:tr>
            </a:tbl>
          </a:graphicData>
        </a:graphic>
      </p:graphicFrame>
      <p:sp>
        <p:nvSpPr>
          <p:cNvPr id="3" name="TextBox 2"/>
          <p:cNvSpPr txBox="1"/>
          <p:nvPr/>
        </p:nvSpPr>
        <p:spPr>
          <a:xfrm>
            <a:off x="6225364" y="579490"/>
            <a:ext cx="6299791" cy="584775"/>
          </a:xfrm>
          <a:prstGeom prst="rect">
            <a:avLst/>
          </a:prstGeom>
          <a:noFill/>
        </p:spPr>
        <p:txBody>
          <a:bodyPr wrap="square" rtlCol="0">
            <a:spAutoFit/>
          </a:bodyPr>
          <a:lstStyle/>
          <a:p>
            <a:r>
              <a:rPr lang="en-US" sz="3200" b="1" dirty="0"/>
              <a:t>Project Implementation Overview</a:t>
            </a:r>
          </a:p>
        </p:txBody>
      </p:sp>
    </p:spTree>
    <p:extLst>
      <p:ext uri="{BB962C8B-B14F-4D97-AF65-F5344CB8AC3E}">
        <p14:creationId xmlns:p14="http://schemas.microsoft.com/office/powerpoint/2010/main" val="79793399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100469" y="1245979"/>
            <a:ext cx="10281683" cy="3970318"/>
          </a:xfrm>
          <a:prstGeom prst="rect">
            <a:avLst/>
          </a:prstGeom>
          <a:noFill/>
        </p:spPr>
        <p:txBody>
          <a:bodyPr wrap="square" rtlCol="0">
            <a:spAutoFit/>
          </a:bodyPr>
          <a:lstStyle/>
          <a:p>
            <a:endParaRPr lang="en-US" dirty="0"/>
          </a:p>
          <a:p>
            <a:endParaRPr lang="en-US" i="1"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p:txBody>
      </p:sp>
      <p:sp>
        <p:nvSpPr>
          <p:cNvPr id="3" name="TextBox 2"/>
          <p:cNvSpPr txBox="1"/>
          <p:nvPr/>
        </p:nvSpPr>
        <p:spPr>
          <a:xfrm>
            <a:off x="7432158" y="661204"/>
            <a:ext cx="4476307" cy="584775"/>
          </a:xfrm>
          <a:prstGeom prst="rect">
            <a:avLst/>
          </a:prstGeom>
          <a:noFill/>
        </p:spPr>
        <p:txBody>
          <a:bodyPr wrap="square" rtlCol="0">
            <a:spAutoFit/>
          </a:bodyPr>
          <a:lstStyle/>
          <a:p>
            <a:r>
              <a:rPr lang="en-US" dirty="0"/>
              <a:t> </a:t>
            </a:r>
            <a:r>
              <a:rPr lang="en-US" sz="3200" b="1" dirty="0"/>
              <a:t>Achievements to Date</a:t>
            </a:r>
          </a:p>
        </p:txBody>
      </p:sp>
      <p:sp>
        <p:nvSpPr>
          <p:cNvPr id="5" name="Rectangle 4"/>
          <p:cNvSpPr/>
          <p:nvPr/>
        </p:nvSpPr>
        <p:spPr>
          <a:xfrm>
            <a:off x="844803" y="1634836"/>
            <a:ext cx="10537349" cy="3785652"/>
          </a:xfrm>
          <a:prstGeom prst="rect">
            <a:avLst/>
          </a:prstGeom>
        </p:spPr>
        <p:txBody>
          <a:bodyPr wrap="square">
            <a:spAutoFit/>
          </a:bodyPr>
          <a:lstStyle/>
          <a:p>
            <a:r>
              <a:rPr lang="en-GB" sz="2800" b="1" dirty="0">
                <a:latin typeface="Avenir Heavy"/>
              </a:rPr>
              <a:t>Achievements</a:t>
            </a:r>
          </a:p>
          <a:p>
            <a:pPr marL="228600" indent="-228600">
              <a:buFont typeface="Arial" pitchFamily="34" charset="0"/>
              <a:buChar char="•"/>
            </a:pPr>
            <a:r>
              <a:rPr lang="en-GB" sz="2300" b="1" dirty="0">
                <a:latin typeface="Avenir Heavy"/>
              </a:rPr>
              <a:t>Review and analysis of FMP implementation, completed and utilised to provide a basis for further development of recommendations</a:t>
            </a:r>
            <a:endParaRPr lang="en-US" sz="2300" b="1" dirty="0">
              <a:latin typeface="Avenir Heavy"/>
            </a:endParaRPr>
          </a:p>
          <a:p>
            <a:pPr marL="228600" indent="-228600">
              <a:buFont typeface="Arial" pitchFamily="34" charset="0"/>
              <a:buChar char="•"/>
            </a:pPr>
            <a:r>
              <a:rPr lang="en-GB" sz="2300" b="1" dirty="0">
                <a:latin typeface="Avenir Heavy"/>
              </a:rPr>
              <a:t>Preliminary suite of recommendations proposed for </a:t>
            </a:r>
            <a:r>
              <a:rPr lang="en-US" sz="2300" b="1" dirty="0">
                <a:latin typeface="Avenir Heavy"/>
              </a:rPr>
              <a:t>Updating</a:t>
            </a:r>
            <a:r>
              <a:rPr lang="en-GB" sz="2300" b="1" dirty="0">
                <a:latin typeface="Avenir Heavy"/>
              </a:rPr>
              <a:t> the Eastern Caribbean Flyingfish Fishery Management </a:t>
            </a:r>
            <a:r>
              <a:rPr lang="en-GB" sz="2300" b="1" dirty="0" err="1">
                <a:latin typeface="Avenir Heavy"/>
              </a:rPr>
              <a:t>Pla</a:t>
            </a:r>
            <a:r>
              <a:rPr lang="en-US" sz="2300" b="1" dirty="0">
                <a:latin typeface="Avenir Heavy"/>
              </a:rPr>
              <a:t>n</a:t>
            </a:r>
          </a:p>
          <a:p>
            <a:pPr marL="228600" indent="-228600">
              <a:buFont typeface="Arial" pitchFamily="34" charset="0"/>
              <a:buChar char="•"/>
            </a:pPr>
            <a:r>
              <a:rPr lang="en-US" sz="2300" b="1" dirty="0">
                <a:latin typeface="Avenir Heavy"/>
              </a:rPr>
              <a:t>CRFM engagement in FIRMS-WECAFC Partnership is on-going</a:t>
            </a:r>
          </a:p>
          <a:p>
            <a:pPr marL="228600" indent="-228600">
              <a:buFont typeface="Arial" pitchFamily="34" charset="0"/>
              <a:buChar char="•"/>
            </a:pPr>
            <a:r>
              <a:rPr lang="en-GB" sz="2300" b="1" dirty="0">
                <a:latin typeface="Avenir Heavy"/>
              </a:rPr>
              <a:t>DRAFT CRFM-France Cooperation Agreement prepared</a:t>
            </a:r>
            <a:endParaRPr lang="en-US" sz="2300" b="1" dirty="0">
              <a:latin typeface="Avenir Heavy"/>
            </a:endParaRPr>
          </a:p>
          <a:p>
            <a:pPr marL="228600" indent="-228600">
              <a:buFont typeface="Arial" pitchFamily="34" charset="0"/>
              <a:buChar char="•"/>
            </a:pPr>
            <a:r>
              <a:rPr lang="en-GB" sz="2300" b="1" dirty="0">
                <a:latin typeface="Avenir Heavy"/>
              </a:rPr>
              <a:t>Updated stakeholder identification and analysis of key regional and selected national stakeholders in the Caribbean four-wing flyingfish fishery</a:t>
            </a:r>
            <a:endParaRPr lang="en-US" sz="2300" b="1" dirty="0">
              <a:latin typeface="Avenir Heavy"/>
            </a:endParaRPr>
          </a:p>
        </p:txBody>
      </p:sp>
    </p:spTree>
    <p:extLst>
      <p:ext uri="{BB962C8B-B14F-4D97-AF65-F5344CB8AC3E}">
        <p14:creationId xmlns:p14="http://schemas.microsoft.com/office/powerpoint/2010/main" val="96476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100469" y="1245979"/>
            <a:ext cx="10281683" cy="3970318"/>
          </a:xfrm>
          <a:prstGeom prst="rect">
            <a:avLst/>
          </a:prstGeom>
          <a:noFill/>
        </p:spPr>
        <p:txBody>
          <a:bodyPr wrap="square" rtlCol="0">
            <a:spAutoFit/>
          </a:bodyPr>
          <a:lstStyle/>
          <a:p>
            <a:endParaRPr lang="en-US" dirty="0"/>
          </a:p>
          <a:p>
            <a:endParaRPr lang="en-US" i="1"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p:txBody>
      </p:sp>
      <p:sp>
        <p:nvSpPr>
          <p:cNvPr id="3" name="TextBox 2"/>
          <p:cNvSpPr txBox="1"/>
          <p:nvPr/>
        </p:nvSpPr>
        <p:spPr>
          <a:xfrm>
            <a:off x="7432158" y="661204"/>
            <a:ext cx="4476307" cy="584775"/>
          </a:xfrm>
          <a:prstGeom prst="rect">
            <a:avLst/>
          </a:prstGeom>
          <a:noFill/>
        </p:spPr>
        <p:txBody>
          <a:bodyPr wrap="square" rtlCol="0">
            <a:spAutoFit/>
          </a:bodyPr>
          <a:lstStyle/>
          <a:p>
            <a:r>
              <a:rPr lang="en-US" dirty="0"/>
              <a:t> </a:t>
            </a:r>
            <a:r>
              <a:rPr lang="en-US" sz="3200" b="1" dirty="0"/>
              <a:t>Achievements to Date</a:t>
            </a:r>
          </a:p>
        </p:txBody>
      </p:sp>
      <p:sp>
        <p:nvSpPr>
          <p:cNvPr id="5" name="Rectangle 4"/>
          <p:cNvSpPr/>
          <p:nvPr/>
        </p:nvSpPr>
        <p:spPr>
          <a:xfrm>
            <a:off x="844803" y="1573876"/>
            <a:ext cx="10537349" cy="3277820"/>
          </a:xfrm>
          <a:prstGeom prst="rect">
            <a:avLst/>
          </a:prstGeom>
        </p:spPr>
        <p:txBody>
          <a:bodyPr wrap="square">
            <a:spAutoFit/>
          </a:bodyPr>
          <a:lstStyle/>
          <a:p>
            <a:pPr marL="233363" indent="-233363">
              <a:buFont typeface="Arial" pitchFamily="34" charset="0"/>
              <a:buChar char="•"/>
            </a:pPr>
            <a:r>
              <a:rPr lang="en-GB" sz="2300" b="1" dirty="0">
                <a:latin typeface="Avenir Heavy"/>
              </a:rPr>
              <a:t>First series of Stakeholder consultative processes, in 4 flyingfish countries, held to facilitate stakeholder input regarding recommendations and cooperation agreement</a:t>
            </a:r>
          </a:p>
          <a:p>
            <a:pPr marL="233363" indent="-233363">
              <a:buFont typeface="Arial" pitchFamily="34" charset="0"/>
              <a:buChar char="•"/>
            </a:pPr>
            <a:r>
              <a:rPr lang="en-GB" sz="2300" b="1" dirty="0">
                <a:latin typeface="Avenir Heavy"/>
              </a:rPr>
              <a:t>Communication Plan and Action Plan to enhance stakeholder education and participation</a:t>
            </a:r>
          </a:p>
          <a:p>
            <a:pPr marL="233363" indent="-233363">
              <a:buFont typeface="Arial" pitchFamily="34" charset="0"/>
              <a:buChar char="•"/>
            </a:pPr>
            <a:r>
              <a:rPr lang="en-GB" sz="2300" b="1" dirty="0">
                <a:latin typeface="Avenir Heavy"/>
              </a:rPr>
              <a:t>Initial (baseline) KAP surveys completed</a:t>
            </a:r>
          </a:p>
          <a:p>
            <a:pPr marL="233363" indent="-233363">
              <a:buFont typeface="Arial" pitchFamily="34" charset="0"/>
              <a:buChar char="•"/>
            </a:pPr>
            <a:r>
              <a:rPr lang="en-GB" sz="2300" b="1" dirty="0">
                <a:latin typeface="Avenir Heavy"/>
              </a:rPr>
              <a:t>Preliminary list of Indicators/reference points, for incorporation into the GEAF-based M&amp;E framework, have been proposed as part of the CLME+ SAP M&amp;E development process</a:t>
            </a:r>
          </a:p>
        </p:txBody>
      </p:sp>
    </p:spTree>
    <p:extLst>
      <p:ext uri="{BB962C8B-B14F-4D97-AF65-F5344CB8AC3E}">
        <p14:creationId xmlns:p14="http://schemas.microsoft.com/office/powerpoint/2010/main" val="96476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100469" y="1245979"/>
            <a:ext cx="10281683" cy="3970318"/>
          </a:xfrm>
          <a:prstGeom prst="rect">
            <a:avLst/>
          </a:prstGeom>
          <a:noFill/>
        </p:spPr>
        <p:txBody>
          <a:bodyPr wrap="square" rtlCol="0">
            <a:spAutoFit/>
          </a:bodyPr>
          <a:lstStyle/>
          <a:p>
            <a:endParaRPr lang="en-US" dirty="0"/>
          </a:p>
          <a:p>
            <a:endParaRPr lang="en-US" i="1"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p:txBody>
      </p:sp>
      <p:sp>
        <p:nvSpPr>
          <p:cNvPr id="3" name="TextBox 2"/>
          <p:cNvSpPr txBox="1"/>
          <p:nvPr/>
        </p:nvSpPr>
        <p:spPr>
          <a:xfrm>
            <a:off x="7432158" y="661204"/>
            <a:ext cx="4476307" cy="584775"/>
          </a:xfrm>
          <a:prstGeom prst="rect">
            <a:avLst/>
          </a:prstGeom>
          <a:noFill/>
        </p:spPr>
        <p:txBody>
          <a:bodyPr wrap="square" rtlCol="0">
            <a:spAutoFit/>
          </a:bodyPr>
          <a:lstStyle/>
          <a:p>
            <a:r>
              <a:rPr lang="en-US" dirty="0"/>
              <a:t> </a:t>
            </a:r>
            <a:r>
              <a:rPr lang="en-US" sz="3200" b="1" dirty="0"/>
              <a:t>Achievements to Date</a:t>
            </a:r>
          </a:p>
        </p:txBody>
      </p:sp>
      <p:sp>
        <p:nvSpPr>
          <p:cNvPr id="5" name="Rectangle 4"/>
          <p:cNvSpPr/>
          <p:nvPr/>
        </p:nvSpPr>
        <p:spPr>
          <a:xfrm>
            <a:off x="844803" y="1573876"/>
            <a:ext cx="10537349" cy="3708708"/>
          </a:xfrm>
          <a:prstGeom prst="rect">
            <a:avLst/>
          </a:prstGeom>
        </p:spPr>
        <p:txBody>
          <a:bodyPr wrap="square">
            <a:spAutoFit/>
          </a:bodyPr>
          <a:lstStyle/>
          <a:p>
            <a:r>
              <a:rPr lang="en-GB" sz="2800" b="1" dirty="0">
                <a:latin typeface="Avenir Heavy"/>
              </a:rPr>
              <a:t>Activities in progress</a:t>
            </a:r>
          </a:p>
          <a:p>
            <a:pPr marL="228600" indent="-228600">
              <a:buFont typeface="Arial" pitchFamily="34" charset="0"/>
              <a:buChar char="•"/>
            </a:pPr>
            <a:r>
              <a:rPr lang="en-GB" sz="2300" b="1" dirty="0">
                <a:latin typeface="Avenir Heavy"/>
              </a:rPr>
              <a:t>Draft management cooperation agreement being reviewed by in-country consultative process in 4 flyingfish countries (also circulated among participants at the 16th meeting of the Caribbean Fisheries Forum for comments) </a:t>
            </a:r>
          </a:p>
          <a:p>
            <a:pPr marL="228600" indent="-228600">
              <a:buFont typeface="Arial" pitchFamily="34" charset="0"/>
              <a:buChar char="•"/>
            </a:pPr>
            <a:r>
              <a:rPr lang="en-GB" sz="2300" b="1" dirty="0">
                <a:latin typeface="Avenir Heavy"/>
              </a:rPr>
              <a:t>Proposal for further development of data policy (with draft outline) being reviewed through in-country consultative process in 4 “flyingfish countries”. Further development of policy on-going</a:t>
            </a:r>
          </a:p>
          <a:p>
            <a:pPr marL="228600" indent="-228600">
              <a:buFont typeface="Arial" pitchFamily="34" charset="0"/>
              <a:buChar char="•"/>
            </a:pPr>
            <a:r>
              <a:rPr lang="en-GB" sz="2300" b="1" dirty="0">
                <a:latin typeface="Avenir Heavy"/>
              </a:rPr>
              <a:t>Implementation of Communication Plan to enhance stakeholder education and participation is on-going</a:t>
            </a:r>
          </a:p>
        </p:txBody>
      </p:sp>
    </p:spTree>
    <p:extLst>
      <p:ext uri="{BB962C8B-B14F-4D97-AF65-F5344CB8AC3E}">
        <p14:creationId xmlns:p14="http://schemas.microsoft.com/office/powerpoint/2010/main" val="96476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100469" y="1245979"/>
            <a:ext cx="10281683" cy="3970318"/>
          </a:xfrm>
          <a:prstGeom prst="rect">
            <a:avLst/>
          </a:prstGeom>
          <a:noFill/>
        </p:spPr>
        <p:txBody>
          <a:bodyPr wrap="square" rtlCol="0">
            <a:spAutoFit/>
          </a:bodyPr>
          <a:lstStyle/>
          <a:p>
            <a:endParaRPr lang="en-US" dirty="0"/>
          </a:p>
          <a:p>
            <a:endParaRPr lang="en-US" i="1"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p:txBody>
      </p:sp>
      <p:sp>
        <p:nvSpPr>
          <p:cNvPr id="3" name="TextBox 2"/>
          <p:cNvSpPr txBox="1"/>
          <p:nvPr/>
        </p:nvSpPr>
        <p:spPr>
          <a:xfrm>
            <a:off x="7432158" y="661204"/>
            <a:ext cx="4476307" cy="584775"/>
          </a:xfrm>
          <a:prstGeom prst="rect">
            <a:avLst/>
          </a:prstGeom>
          <a:noFill/>
        </p:spPr>
        <p:txBody>
          <a:bodyPr wrap="square" rtlCol="0">
            <a:spAutoFit/>
          </a:bodyPr>
          <a:lstStyle/>
          <a:p>
            <a:r>
              <a:rPr lang="en-US" dirty="0"/>
              <a:t> </a:t>
            </a:r>
            <a:r>
              <a:rPr lang="en-US" sz="3200" b="1" dirty="0"/>
              <a:t>Achievements to Date</a:t>
            </a:r>
          </a:p>
        </p:txBody>
      </p:sp>
      <p:sp>
        <p:nvSpPr>
          <p:cNvPr id="5" name="Rectangle 4"/>
          <p:cNvSpPr/>
          <p:nvPr/>
        </p:nvSpPr>
        <p:spPr>
          <a:xfrm>
            <a:off x="844803" y="1924396"/>
            <a:ext cx="10537349" cy="2923877"/>
          </a:xfrm>
          <a:prstGeom prst="rect">
            <a:avLst/>
          </a:prstGeom>
        </p:spPr>
        <p:txBody>
          <a:bodyPr wrap="square">
            <a:spAutoFit/>
          </a:bodyPr>
          <a:lstStyle/>
          <a:p>
            <a:pPr marL="228600" indent="-228600">
              <a:buFont typeface="Arial" pitchFamily="34" charset="0"/>
              <a:buChar char="•"/>
            </a:pPr>
            <a:r>
              <a:rPr lang="en-GB" sz="2300" b="1" dirty="0">
                <a:latin typeface="Avenir Heavy"/>
              </a:rPr>
              <a:t>Pilot version of an online, keyword searchable, bibliographic database provided to Barbados, Trinidad and Tobago and Grenada Fisheries Divisions for initial testing</a:t>
            </a:r>
          </a:p>
          <a:p>
            <a:pPr marL="228600" indent="-228600">
              <a:buFont typeface="Arial" pitchFamily="34" charset="0"/>
              <a:buChar char="•"/>
            </a:pPr>
            <a:r>
              <a:rPr lang="en-GB" sz="2300" b="1" dirty="0">
                <a:latin typeface="Avenir Heavy"/>
              </a:rPr>
              <a:t>Discussion is on-going to facilitate further testing of online, keyword searchable, bibliographic database via uploading to/hosting on the CRFM website</a:t>
            </a:r>
            <a:endParaRPr lang="en-US" sz="2300" b="1" dirty="0">
              <a:latin typeface="Avenir Heavy"/>
            </a:endParaRPr>
          </a:p>
          <a:p>
            <a:pPr marL="228600" indent="-228600">
              <a:buFont typeface="Arial" pitchFamily="34" charset="0"/>
              <a:buChar char="•"/>
            </a:pPr>
            <a:r>
              <a:rPr lang="en-GB" sz="2300" b="1" dirty="0">
                <a:latin typeface="Avenir Heavy"/>
              </a:rPr>
              <a:t>In-country consultative process being utilised to contribute to further development of stress reduction measures and indicators</a:t>
            </a:r>
            <a:endParaRPr lang="en-US" sz="2300" b="1" dirty="0">
              <a:latin typeface="Avenir Heavy"/>
            </a:endParaRPr>
          </a:p>
        </p:txBody>
      </p:sp>
    </p:spTree>
    <p:extLst>
      <p:ext uri="{BB962C8B-B14F-4D97-AF65-F5344CB8AC3E}">
        <p14:creationId xmlns:p14="http://schemas.microsoft.com/office/powerpoint/2010/main" val="96476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1249</TotalTime>
  <Words>1068</Words>
  <Application>Microsoft Macintosh PowerPoint</Application>
  <PresentationFormat>Widescreen</PresentationFormat>
  <Paragraphs>168</Paragraphs>
  <Slides>14</Slides>
  <Notes>4</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14</vt:i4>
      </vt:variant>
    </vt:vector>
  </HeadingPairs>
  <TitlesOfParts>
    <vt:vector size="26" baseType="lpstr">
      <vt:lpstr>ArialUnicodeMS</vt:lpstr>
      <vt:lpstr>MS PGothic</vt:lpstr>
      <vt:lpstr>Arial</vt:lpstr>
      <vt:lpstr>Avenir Book</vt:lpstr>
      <vt:lpstr>Avenir Heavy</vt:lpstr>
      <vt:lpstr>Avenir Heavy Oblique</vt:lpstr>
      <vt:lpstr>Avenir Medium</vt:lpstr>
      <vt:lpstr>Calibri</vt:lpstr>
      <vt:lpstr>LucidaGrande</vt:lpstr>
      <vt:lpstr>Times New Roman</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16.0013</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Soporte Operadora Ming</dc:creator>
  <cp:lastModifiedBy>Soporte Operadora Ming</cp:lastModifiedBy>
  <cp:revision>57</cp:revision>
  <dcterms:created xsi:type="dcterms:W3CDTF">2018-04-14T01:03:26Z</dcterms:created>
  <dcterms:modified xsi:type="dcterms:W3CDTF">2018-06-13T11:34:10Z</dcterms:modified>
</cp:coreProperties>
</file>