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538" r:id="rId2"/>
    <p:sldId id="546" r:id="rId3"/>
    <p:sldId id="534" r:id="rId4"/>
    <p:sldId id="542" r:id="rId5"/>
    <p:sldId id="543" r:id="rId6"/>
    <p:sldId id="544" r:id="rId7"/>
    <p:sldId id="545" r:id="rId8"/>
    <p:sldId id="539" r:id="rId9"/>
    <p:sldId id="535" r:id="rId1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128"/>
        <a:cs typeface="MS PGothic" charset="-128"/>
      </a:defRPr>
    </a:lvl1pPr>
    <a:lvl2pPr marL="457200" algn="l" defTabSz="457200" rtl="0" eaLnBrk="0" fontAlgn="base" hangingPunct="0">
      <a:spcBef>
        <a:spcPct val="0"/>
      </a:spcBef>
      <a:spcAft>
        <a:spcPct val="0"/>
      </a:spcAft>
      <a:defRPr kern="1200">
        <a:solidFill>
          <a:schemeClr val="tx1"/>
        </a:solidFill>
        <a:latin typeface="Calibri" charset="0"/>
        <a:ea typeface="MS PGothic" charset="-128"/>
        <a:cs typeface="MS PGothic" charset="-128"/>
      </a:defRPr>
    </a:lvl2pPr>
    <a:lvl3pPr marL="914400" algn="l" defTabSz="457200" rtl="0" eaLnBrk="0" fontAlgn="base" hangingPunct="0">
      <a:spcBef>
        <a:spcPct val="0"/>
      </a:spcBef>
      <a:spcAft>
        <a:spcPct val="0"/>
      </a:spcAft>
      <a:defRPr kern="1200">
        <a:solidFill>
          <a:schemeClr val="tx1"/>
        </a:solidFill>
        <a:latin typeface="Calibri" charset="0"/>
        <a:ea typeface="MS PGothic" charset="-128"/>
        <a:cs typeface="MS PGothic" charset="-128"/>
      </a:defRPr>
    </a:lvl3pPr>
    <a:lvl4pPr marL="1371600" algn="l" defTabSz="457200" rtl="0" eaLnBrk="0" fontAlgn="base" hangingPunct="0">
      <a:spcBef>
        <a:spcPct val="0"/>
      </a:spcBef>
      <a:spcAft>
        <a:spcPct val="0"/>
      </a:spcAft>
      <a:defRPr kern="1200">
        <a:solidFill>
          <a:schemeClr val="tx1"/>
        </a:solidFill>
        <a:latin typeface="Calibri" charset="0"/>
        <a:ea typeface="MS PGothic" charset="-128"/>
        <a:cs typeface="MS PGothic" charset="-128"/>
      </a:defRPr>
    </a:lvl4pPr>
    <a:lvl5pPr marL="1828800" algn="l" defTabSz="457200" rtl="0" eaLnBrk="0" fontAlgn="base" hangingPunct="0">
      <a:spcBef>
        <a:spcPct val="0"/>
      </a:spcBef>
      <a:spcAft>
        <a:spcPct val="0"/>
      </a:spcAft>
      <a:defRPr kern="1200">
        <a:solidFill>
          <a:schemeClr val="tx1"/>
        </a:solidFill>
        <a:latin typeface="Calibri" charset="0"/>
        <a:ea typeface="MS PGothic" charset="-128"/>
        <a:cs typeface="MS PGothic" charset="-128"/>
      </a:defRPr>
    </a:lvl5pPr>
    <a:lvl6pPr marL="2286000" algn="l" defTabSz="914400" rtl="0" eaLnBrk="1" latinLnBrk="0" hangingPunct="1">
      <a:defRPr kern="1200">
        <a:solidFill>
          <a:schemeClr val="tx1"/>
        </a:solidFill>
        <a:latin typeface="Calibri" charset="0"/>
        <a:ea typeface="MS PGothic" charset="-128"/>
        <a:cs typeface="MS PGothic" charset="-128"/>
      </a:defRPr>
    </a:lvl6pPr>
    <a:lvl7pPr marL="2743200" algn="l" defTabSz="914400" rtl="0" eaLnBrk="1" latinLnBrk="0" hangingPunct="1">
      <a:defRPr kern="1200">
        <a:solidFill>
          <a:schemeClr val="tx1"/>
        </a:solidFill>
        <a:latin typeface="Calibri" charset="0"/>
        <a:ea typeface="MS PGothic" charset="-128"/>
        <a:cs typeface="MS PGothic" charset="-128"/>
      </a:defRPr>
    </a:lvl7pPr>
    <a:lvl8pPr marL="3200400" algn="l" defTabSz="914400" rtl="0" eaLnBrk="1" latinLnBrk="0" hangingPunct="1">
      <a:defRPr kern="1200">
        <a:solidFill>
          <a:schemeClr val="tx1"/>
        </a:solidFill>
        <a:latin typeface="Calibri" charset="0"/>
        <a:ea typeface="MS PGothic" charset="-128"/>
        <a:cs typeface="MS PGothic" charset="-128"/>
      </a:defRPr>
    </a:lvl8pPr>
    <a:lvl9pPr marL="3657600" algn="l" defTabSz="914400" rtl="0" eaLnBrk="1" latinLnBrk="0" hangingPunct="1">
      <a:defRPr kern="1200">
        <a:solidFill>
          <a:schemeClr val="tx1"/>
        </a:solidFill>
        <a:latin typeface="Calibri" charset="0"/>
        <a:ea typeface="MS PGothic" charset="-128"/>
        <a:cs typeface="MS PGothic" charset="-128"/>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77590" autoAdjust="0"/>
  </p:normalViewPr>
  <p:slideViewPr>
    <p:cSldViewPr snapToGrid="0" snapToObjects="1">
      <p:cViewPr varScale="1">
        <p:scale>
          <a:sx n="108" d="100"/>
          <a:sy n="108" d="100"/>
        </p:scale>
        <p:origin x="58" y="49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ea typeface="MS PGothic" charset="0"/>
                <a:cs typeface="MS PGothic" charset="0"/>
              </a:defRPr>
            </a:lvl1pPr>
          </a:lstStyle>
          <a:p>
            <a:pPr>
              <a:defRPr/>
            </a:pPr>
            <a:fld id="{68E622E2-4F3F-B34E-A020-AE7378B829A3}" type="datetimeFigureOut">
              <a:rPr lang="en-US"/>
              <a:pPr>
                <a:defRPr/>
              </a:pPr>
              <a:t>9/24/2018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ea typeface="MS PGothic" charset="0"/>
                <a:cs typeface="MS PGothic" charset="0"/>
              </a:defRPr>
            </a:lvl1pPr>
          </a:lstStyle>
          <a:p>
            <a:pPr>
              <a:defRPr/>
            </a:pPr>
            <a:fld id="{8108F886-D3E1-E64D-96FF-13D70AF2E68C}" type="slidenum">
              <a:rPr lang="en-US"/>
              <a:pPr>
                <a:defRPr/>
              </a:pPr>
              <a:t>‹#›</a:t>
            </a:fld>
            <a:endParaRPr lang="en-US"/>
          </a:p>
        </p:txBody>
      </p:sp>
    </p:spTree>
    <p:extLst>
      <p:ext uri="{BB962C8B-B14F-4D97-AF65-F5344CB8AC3E}">
        <p14:creationId xmlns:p14="http://schemas.microsoft.com/office/powerpoint/2010/main" val="3171123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MS PGothic" charset="0"/>
                <a:cs typeface="MS PGothic"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ea typeface="MS PGothic" charset="0"/>
                <a:cs typeface="MS PGothic" charset="0"/>
              </a:defRPr>
            </a:lvl1pPr>
          </a:lstStyle>
          <a:p>
            <a:pPr>
              <a:defRPr/>
            </a:pPr>
            <a:fld id="{FE37F729-3540-A44F-AFE5-FD4995F16A63}" type="datetimeFigureOut">
              <a:rPr lang="en-US"/>
              <a:pPr>
                <a:defRPr/>
              </a:pPr>
              <a:t>9/24/2018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MS PGothic" charset="0"/>
                <a:cs typeface="MS PGothic"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ea typeface="MS PGothic" charset="0"/>
                <a:cs typeface="MS PGothic" charset="0"/>
              </a:defRPr>
            </a:lvl1pPr>
          </a:lstStyle>
          <a:p>
            <a:pPr>
              <a:defRPr/>
            </a:pPr>
            <a:fld id="{AE7E8EDF-35D7-7942-9BAC-E207580A9D6F}" type="slidenum">
              <a:rPr lang="en-US"/>
              <a:pPr>
                <a:defRPr/>
              </a:pPr>
              <a:t>‹#›</a:t>
            </a:fld>
            <a:endParaRPr lang="en-US"/>
          </a:p>
        </p:txBody>
      </p:sp>
    </p:spTree>
    <p:extLst>
      <p:ext uri="{BB962C8B-B14F-4D97-AF65-F5344CB8AC3E}">
        <p14:creationId xmlns:p14="http://schemas.microsoft.com/office/powerpoint/2010/main" val="42541048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s-CO" dirty="0"/>
          </a:p>
        </p:txBody>
      </p:sp>
      <p:sp>
        <p:nvSpPr>
          <p:cNvPr id="4" name="Slide Number Placeholder 3"/>
          <p:cNvSpPr>
            <a:spLocks noGrp="1"/>
          </p:cNvSpPr>
          <p:nvPr>
            <p:ph type="sldNum" sz="quarter" idx="10"/>
          </p:nvPr>
        </p:nvSpPr>
        <p:spPr/>
        <p:txBody>
          <a:bodyPr/>
          <a:lstStyle/>
          <a:p>
            <a:pPr>
              <a:defRPr/>
            </a:pPr>
            <a:fld id="{AE7E8EDF-35D7-7942-9BAC-E207580A9D6F}" type="slidenum">
              <a:rPr lang="en-US" smtClean="0"/>
              <a:pPr>
                <a:defRPr/>
              </a:pPr>
              <a:t>9</a:t>
            </a:fld>
            <a:endParaRPr lang="en-US"/>
          </a:p>
        </p:txBody>
      </p:sp>
    </p:spTree>
    <p:extLst>
      <p:ext uri="{BB962C8B-B14F-4D97-AF65-F5344CB8AC3E}">
        <p14:creationId xmlns:p14="http://schemas.microsoft.com/office/powerpoint/2010/main" val="601577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_cover_flag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9900" y="960438"/>
            <a:ext cx="734536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icture Placeholder 18"/>
          <p:cNvSpPr>
            <a:spLocks noGrp="1"/>
          </p:cNvSpPr>
          <p:nvPr>
            <p:ph type="pic" sz="quarter" idx="10"/>
          </p:nvPr>
        </p:nvSpPr>
        <p:spPr>
          <a:xfrm>
            <a:off x="-25307" y="1495426"/>
            <a:ext cx="9194615"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endParaRPr lang="en-US"/>
          </a:p>
        </p:txBody>
      </p:sp>
      <p:sp>
        <p:nvSpPr>
          <p:cNvPr id="7" name="Rectangle 6"/>
          <p:cNvSpPr>
            <a:spLocks noChangeArrowheads="1"/>
          </p:cNvSpPr>
          <p:nvPr userDrawn="1"/>
        </p:nvSpPr>
        <p:spPr bwMode="auto">
          <a:xfrm>
            <a:off x="4380471" y="409827"/>
            <a:ext cx="4784167" cy="404345"/>
          </a:xfrm>
          <a:prstGeom prst="rect">
            <a:avLst/>
          </a:prstGeom>
          <a:solidFill>
            <a:schemeClr val="tx1">
              <a:lumMod val="50000"/>
              <a:lumOff val="50000"/>
            </a:schemeClr>
          </a:solidFill>
          <a:ln>
            <a:noFill/>
          </a:ln>
          <a:effectLst/>
        </p:spPr>
        <p:txBody>
          <a:bodyPr anchor="ctr"/>
          <a:lstStyle/>
          <a:p>
            <a:pPr algn="ctr" eaLnBrk="1" hangingPunct="1"/>
            <a:endParaRPr lang="en-US" altLang="en-US">
              <a:solidFill>
                <a:srgbClr val="FFFFFF"/>
              </a:solidFill>
              <a:ea typeface="MS PGothic" charset="-128"/>
            </a:endParaRPr>
          </a:p>
        </p:txBody>
      </p:sp>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2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_cover_no_flags">
    <p:spTree>
      <p:nvGrpSpPr>
        <p:cNvPr id="1" name=""/>
        <p:cNvGrpSpPr/>
        <p:nvPr/>
      </p:nvGrpSpPr>
      <p:grpSpPr>
        <a:xfrm>
          <a:off x="0" y="0"/>
          <a:ext cx="0" cy="0"/>
          <a:chOff x="0" y="0"/>
          <a:chExt cx="0" cy="0"/>
        </a:xfrm>
      </p:grpSpPr>
      <p:sp>
        <p:nvSpPr>
          <p:cNvPr id="5" name="Picture Placeholder 18"/>
          <p:cNvSpPr>
            <a:spLocks noGrp="1"/>
          </p:cNvSpPr>
          <p:nvPr>
            <p:ph type="pic" sz="quarter" idx="10"/>
          </p:nvPr>
        </p:nvSpPr>
        <p:spPr>
          <a:xfrm>
            <a:off x="-25307" y="1495426"/>
            <a:ext cx="9194615"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endParaRPr lang="en-US"/>
          </a:p>
        </p:txBody>
      </p:sp>
      <p:sp>
        <p:nvSpPr>
          <p:cNvPr id="6" name="Rectangle 5"/>
          <p:cNvSpPr>
            <a:spLocks noChangeArrowheads="1"/>
          </p:cNvSpPr>
          <p:nvPr userDrawn="1"/>
        </p:nvSpPr>
        <p:spPr bwMode="auto">
          <a:xfrm>
            <a:off x="6010507" y="409827"/>
            <a:ext cx="3154131" cy="404345"/>
          </a:xfrm>
          <a:prstGeom prst="rect">
            <a:avLst/>
          </a:prstGeom>
          <a:solidFill>
            <a:schemeClr val="tx1">
              <a:lumMod val="50000"/>
              <a:lumOff val="50000"/>
            </a:schemeClr>
          </a:solidFill>
          <a:ln>
            <a:noFill/>
          </a:ln>
          <a:effectLst/>
        </p:spPr>
        <p:txBody>
          <a:bodyPr anchor="ctr"/>
          <a:lstStyle/>
          <a:p>
            <a:pPr algn="ctr" eaLnBrk="1" hangingPunct="1"/>
            <a:endParaRPr lang="en-US" altLang="en-US">
              <a:solidFill>
                <a:srgbClr val="FFFFFF"/>
              </a:solidFill>
              <a:ea typeface="MS PGothic" charset="-128"/>
            </a:endParaRPr>
          </a:p>
        </p:txBody>
      </p:sp>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3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_text">
    <p:spTree>
      <p:nvGrpSpPr>
        <p:cNvPr id="1" name=""/>
        <p:cNvGrpSpPr/>
        <p:nvPr/>
      </p:nvGrpSpPr>
      <p:grpSpPr>
        <a:xfrm>
          <a:off x="0" y="0"/>
          <a:ext cx="0" cy="0"/>
          <a:chOff x="0" y="0"/>
          <a:chExt cx="0" cy="0"/>
        </a:xfrm>
      </p:grpSpPr>
      <p:sp>
        <p:nvSpPr>
          <p:cNvPr id="6" name="Picture Placeholder 18"/>
          <p:cNvSpPr>
            <a:spLocks noGrp="1"/>
          </p:cNvSpPr>
          <p:nvPr>
            <p:ph type="pic" sz="quarter" idx="10"/>
          </p:nvPr>
        </p:nvSpPr>
        <p:spPr>
          <a:xfrm>
            <a:off x="488752" y="1577081"/>
            <a:ext cx="3532101" cy="3534083"/>
          </a:xfrm>
          <a:prstGeom prst="ellipse">
            <a:avLst/>
          </a:prstGeom>
        </p:spPr>
        <p:txBody>
          <a:body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204991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84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4229100" y="409575"/>
            <a:ext cx="4935538"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a:solidFill>
                <a:srgbClr val="FFFFFF"/>
              </a:solidFill>
              <a:cs typeface="MS PGothic" charset="0"/>
            </a:endParaRPr>
          </a:p>
        </p:txBody>
      </p:sp>
      <p:sp>
        <p:nvSpPr>
          <p:cNvPr id="8" name="Picture Placeholder 18"/>
          <p:cNvSpPr>
            <a:spLocks noGrp="1"/>
          </p:cNvSpPr>
          <p:nvPr>
            <p:ph type="pic" sz="quarter" idx="10"/>
          </p:nvPr>
        </p:nvSpPr>
        <p:spPr>
          <a:xfrm>
            <a:off x="238233" y="1853179"/>
            <a:ext cx="2830512" cy="2832100"/>
          </a:xfrm>
          <a:prstGeom prst="ellipse">
            <a:avLst/>
          </a:prstGeom>
        </p:spPr>
        <p:txBody>
          <a:bodyPr/>
          <a:lstStyle/>
          <a:p>
            <a:pPr lvl="0"/>
            <a:r>
              <a:rPr lang="en-US" noProof="0" smtClean="0"/>
              <a:t>Drag picture to placeholder or click icon to add</a:t>
            </a:r>
            <a:endParaRPr lang="en-US" noProof="0"/>
          </a:p>
        </p:txBody>
      </p:sp>
      <p:sp>
        <p:nvSpPr>
          <p:cNvPr id="9" name="Picture Placeholder 18"/>
          <p:cNvSpPr>
            <a:spLocks noGrp="1"/>
          </p:cNvSpPr>
          <p:nvPr>
            <p:ph type="pic" sz="quarter" idx="11"/>
          </p:nvPr>
        </p:nvSpPr>
        <p:spPr>
          <a:xfrm>
            <a:off x="3185655" y="1853179"/>
            <a:ext cx="2830512" cy="2832100"/>
          </a:xfrm>
          <a:prstGeom prst="ellipse">
            <a:avLst/>
          </a:prstGeom>
        </p:spPr>
        <p:txBody>
          <a:bodyPr/>
          <a:lstStyle/>
          <a:p>
            <a:pPr lvl="0"/>
            <a:r>
              <a:rPr lang="en-US" noProof="0" smtClean="0"/>
              <a:t>Drag picture to placeholder or click icon to add</a:t>
            </a:r>
            <a:endParaRPr lang="en-US" noProof="0" dirty="0"/>
          </a:p>
        </p:txBody>
      </p:sp>
      <p:sp>
        <p:nvSpPr>
          <p:cNvPr id="10" name="Picture Placeholder 18"/>
          <p:cNvSpPr>
            <a:spLocks noGrp="1"/>
          </p:cNvSpPr>
          <p:nvPr>
            <p:ph type="pic" sz="quarter" idx="12"/>
          </p:nvPr>
        </p:nvSpPr>
        <p:spPr>
          <a:xfrm>
            <a:off x="6133076" y="1853179"/>
            <a:ext cx="2830512" cy="2832100"/>
          </a:xfrm>
          <a:prstGeom prst="ellipse">
            <a:avLst/>
          </a:prstGeom>
        </p:spPr>
        <p:txBody>
          <a:bodyPr/>
          <a:lstStyle/>
          <a:p>
            <a:pPr lvl="0"/>
            <a:r>
              <a:rPr lang="en-US" noProof="0" smtClean="0"/>
              <a:t>Drag picture to placeholder or click icon to add</a:t>
            </a:r>
            <a:endParaRPr lang="en-US" noProof="0"/>
          </a:p>
        </p:txBody>
      </p:sp>
    </p:spTree>
    <p:extLst>
      <p:ext uri="{BB962C8B-B14F-4D97-AF65-F5344CB8AC3E}">
        <p14:creationId xmlns:p14="http://schemas.microsoft.com/office/powerpoint/2010/main" val="1209543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tex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4229100" y="409575"/>
            <a:ext cx="4935538"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a:solidFill>
                <a:srgbClr val="FFFFFF"/>
              </a:solidFill>
              <a:cs typeface="MS PGothic" charset="0"/>
            </a:endParaRPr>
          </a:p>
        </p:txBody>
      </p:sp>
      <p:sp>
        <p:nvSpPr>
          <p:cNvPr id="6" name="Table Placeholder 3"/>
          <p:cNvSpPr>
            <a:spLocks noGrp="1"/>
          </p:cNvSpPr>
          <p:nvPr>
            <p:ph type="tbl" sz="quarter" idx="10"/>
          </p:nvPr>
        </p:nvSpPr>
        <p:spPr>
          <a:xfrm>
            <a:off x="488029" y="1549400"/>
            <a:ext cx="3621088" cy="3759200"/>
          </a:xfrm>
          <a:prstGeom prst="rect">
            <a:avLst/>
          </a:prstGeom>
          <a:solidFill>
            <a:schemeClr val="bg1"/>
          </a:solidFill>
          <a:ln>
            <a:noFill/>
          </a:ln>
        </p:spPr>
        <p:style>
          <a:lnRef idx="2">
            <a:schemeClr val="dk1"/>
          </a:lnRef>
          <a:fillRef idx="1">
            <a:schemeClr val="lt1"/>
          </a:fillRef>
          <a:effectRef idx="0">
            <a:schemeClr val="dk1"/>
          </a:effectRef>
          <a:fontRef idx="none"/>
        </p:style>
        <p:txBody>
          <a:bodyPr/>
          <a:lstStyle/>
          <a:p>
            <a:pPr lvl="0"/>
            <a:r>
              <a:rPr lang="en-US" noProof="0" smtClean="0"/>
              <a:t>Click icon to add table</a:t>
            </a:r>
            <a:endParaRPr lang="en-US" noProof="0"/>
          </a:p>
        </p:txBody>
      </p:sp>
    </p:spTree>
    <p:extLst>
      <p:ext uri="{BB962C8B-B14F-4D97-AF65-F5344CB8AC3E}">
        <p14:creationId xmlns:p14="http://schemas.microsoft.com/office/powerpoint/2010/main" val="72259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_cover_no_flags">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8"/>
          <p:cNvSpPr>
            <a:spLocks noGrp="1"/>
          </p:cNvSpPr>
          <p:nvPr>
            <p:ph type="pic" sz="quarter" idx="10"/>
          </p:nvPr>
        </p:nvSpPr>
        <p:spPr>
          <a:xfrm>
            <a:off x="-25307" y="1495426"/>
            <a:ext cx="9194615"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endParaRPr lang="en-US"/>
          </a:p>
        </p:txBody>
      </p:sp>
      <p:sp>
        <p:nvSpPr>
          <p:cNvPr id="9" name="Rectangle 8"/>
          <p:cNvSpPr>
            <a:spLocks noChangeArrowheads="1"/>
          </p:cNvSpPr>
          <p:nvPr userDrawn="1"/>
        </p:nvSpPr>
        <p:spPr bwMode="auto">
          <a:xfrm>
            <a:off x="4492487" y="409827"/>
            <a:ext cx="4672151" cy="404345"/>
          </a:xfrm>
          <a:prstGeom prst="rect">
            <a:avLst/>
          </a:prstGeom>
          <a:solidFill>
            <a:schemeClr val="tx1">
              <a:lumMod val="50000"/>
              <a:lumOff val="50000"/>
            </a:schemeClr>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640208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_cover_flag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9900" y="960438"/>
            <a:ext cx="734536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18"/>
          <p:cNvSpPr>
            <a:spLocks noGrp="1"/>
          </p:cNvSpPr>
          <p:nvPr>
            <p:ph type="pic" sz="quarter" idx="10"/>
          </p:nvPr>
        </p:nvSpPr>
        <p:spPr>
          <a:xfrm>
            <a:off x="-25307" y="1495426"/>
            <a:ext cx="9194615"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endParaRPr lang="en-US"/>
          </a:p>
        </p:txBody>
      </p:sp>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auto">
          <a:xfrm>
            <a:off x="6010507" y="409827"/>
            <a:ext cx="3154131" cy="404345"/>
          </a:xfrm>
          <a:prstGeom prst="rect">
            <a:avLst/>
          </a:prstGeom>
          <a:solidFill>
            <a:schemeClr val="tx1">
              <a:lumMod val="50000"/>
              <a:lumOff val="50000"/>
            </a:schemeClr>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109189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fontAlgn="base">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fontAlgn="base">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fontAlgn="base">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fontAlgn="base">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327283" y="2257174"/>
            <a:ext cx="8737342" cy="1092607"/>
          </a:xfrm>
          <a:prstGeom prst="rect">
            <a:avLst/>
          </a:prstGeom>
          <a:noFill/>
        </p:spPr>
        <p:txBody>
          <a:bodyPr wrap="square" rtlCol="0">
            <a:spAutoFit/>
          </a:bodyPr>
          <a:lstStyle/>
          <a:p>
            <a:pPr lvl="1">
              <a:spcAft>
                <a:spcPts val="600"/>
              </a:spcAft>
            </a:pPr>
            <a:r>
              <a:rPr lang="en-GB" sz="2400" dirty="0" smtClean="0"/>
              <a:t>Una </a:t>
            </a:r>
            <a:r>
              <a:rPr lang="en-GB" sz="2400" b="1" dirty="0" err="1" smtClean="0"/>
              <a:t>coalicion</a:t>
            </a:r>
            <a:r>
              <a:rPr lang="en-GB" sz="2400" b="1" dirty="0" smtClean="0"/>
              <a:t> </a:t>
            </a:r>
            <a:r>
              <a:rPr lang="en-GB" sz="2400" dirty="0" smtClean="0"/>
              <a:t>de </a:t>
            </a:r>
            <a:r>
              <a:rPr lang="en-GB" sz="2400" dirty="0" err="1" smtClean="0"/>
              <a:t>actores</a:t>
            </a:r>
            <a:r>
              <a:rPr lang="en-GB" sz="2400" dirty="0" smtClean="0"/>
              <a:t> del </a:t>
            </a:r>
            <a:r>
              <a:rPr lang="en-GB" sz="2400" b="1" dirty="0" smtClean="0">
                <a:solidFill>
                  <a:srgbClr val="0070C0"/>
                </a:solidFill>
              </a:rPr>
              <a:t>sector </a:t>
            </a:r>
            <a:r>
              <a:rPr lang="en-GB" sz="2400" b="1" dirty="0" err="1" smtClean="0">
                <a:solidFill>
                  <a:srgbClr val="0070C0"/>
                </a:solidFill>
              </a:rPr>
              <a:t>publico</a:t>
            </a:r>
            <a:r>
              <a:rPr lang="en-GB" sz="2400" dirty="0" smtClean="0">
                <a:solidFill>
                  <a:srgbClr val="0070C0"/>
                </a:solidFill>
              </a:rPr>
              <a:t>, </a:t>
            </a:r>
            <a:r>
              <a:rPr lang="en-GB" sz="2400" b="1" dirty="0" err="1" smtClean="0">
                <a:solidFill>
                  <a:srgbClr val="0070C0"/>
                </a:solidFill>
              </a:rPr>
              <a:t>sociedad</a:t>
            </a:r>
            <a:r>
              <a:rPr lang="en-GB" sz="2400" b="1" dirty="0" smtClean="0">
                <a:solidFill>
                  <a:srgbClr val="0070C0"/>
                </a:solidFill>
              </a:rPr>
              <a:t> civil, sector </a:t>
            </a:r>
            <a:r>
              <a:rPr lang="en-GB" sz="2400" b="1" dirty="0" err="1" smtClean="0">
                <a:solidFill>
                  <a:srgbClr val="0070C0"/>
                </a:solidFill>
              </a:rPr>
              <a:t>privado</a:t>
            </a:r>
            <a:r>
              <a:rPr lang="en-GB" sz="2400" b="1" dirty="0" smtClean="0">
                <a:solidFill>
                  <a:srgbClr val="0070C0"/>
                </a:solidFill>
              </a:rPr>
              <a:t> </a:t>
            </a:r>
            <a:r>
              <a:rPr lang="en-GB" sz="2400" dirty="0" smtClean="0"/>
              <a:t>y </a:t>
            </a:r>
            <a:r>
              <a:rPr lang="en-GB" sz="2400" b="1" dirty="0" err="1" smtClean="0">
                <a:solidFill>
                  <a:srgbClr val="0070C0"/>
                </a:solidFill>
              </a:rPr>
              <a:t>otros</a:t>
            </a:r>
            <a:r>
              <a:rPr lang="en-GB" sz="2400" dirty="0" smtClean="0"/>
              <a:t>. </a:t>
            </a:r>
          </a:p>
          <a:p>
            <a:pPr lvl="1">
              <a:spcAft>
                <a:spcPts val="600"/>
              </a:spcAft>
            </a:pPr>
            <a:endParaRPr lang="en-GB" sz="1200" dirty="0" smtClean="0"/>
          </a:p>
        </p:txBody>
      </p:sp>
      <p:sp>
        <p:nvSpPr>
          <p:cNvPr id="22" name="TextBox 21"/>
          <p:cNvSpPr txBox="1"/>
          <p:nvPr/>
        </p:nvSpPr>
        <p:spPr>
          <a:xfrm>
            <a:off x="2828606" y="1188356"/>
            <a:ext cx="6194374" cy="830997"/>
          </a:xfrm>
          <a:prstGeom prst="rect">
            <a:avLst/>
          </a:prstGeom>
          <a:solidFill>
            <a:schemeClr val="bg1"/>
          </a:solidFill>
        </p:spPr>
        <p:txBody>
          <a:bodyPr wrap="square" rtlCol="0">
            <a:spAutoFit/>
          </a:bodyPr>
          <a:lstStyle/>
          <a:p>
            <a:r>
              <a:rPr lang="en-US" sz="2400" b="1" u="sng" dirty="0" smtClean="0"/>
              <a:t>P</a:t>
            </a:r>
            <a:r>
              <a:rPr lang="en-US" sz="2400" b="1" dirty="0" smtClean="0"/>
              <a:t>artnerships in </a:t>
            </a:r>
            <a:r>
              <a:rPr lang="en-US" sz="2400" b="1" u="sng" dirty="0" smtClean="0"/>
              <a:t>E</a:t>
            </a:r>
            <a:r>
              <a:rPr lang="en-US" sz="2400" b="1" dirty="0" smtClean="0"/>
              <a:t>nvironmental </a:t>
            </a:r>
            <a:r>
              <a:rPr lang="en-US" sz="2400" b="1" u="sng" dirty="0" smtClean="0"/>
              <a:t>M</a:t>
            </a:r>
            <a:r>
              <a:rPr lang="en-US" sz="2400" b="1" dirty="0" smtClean="0"/>
              <a:t>anagement </a:t>
            </a:r>
          </a:p>
          <a:p>
            <a:r>
              <a:rPr lang="en-US" sz="2400" b="1" dirty="0"/>
              <a:t> </a:t>
            </a:r>
            <a:r>
              <a:rPr lang="en-US" sz="2400" b="1" dirty="0" smtClean="0"/>
              <a:t>  of the </a:t>
            </a:r>
            <a:r>
              <a:rPr lang="en-US" sz="2400" b="1" u="sng" dirty="0" smtClean="0"/>
              <a:t>S</a:t>
            </a:r>
            <a:r>
              <a:rPr lang="en-US" sz="2400" b="1" dirty="0" smtClean="0"/>
              <a:t>eas of </a:t>
            </a:r>
            <a:r>
              <a:rPr lang="en-US" sz="2400" b="1" u="sng" dirty="0" smtClean="0"/>
              <a:t>E</a:t>
            </a:r>
            <a:r>
              <a:rPr lang="en-US" sz="2400" b="1" dirty="0" smtClean="0"/>
              <a:t>ast </a:t>
            </a:r>
            <a:r>
              <a:rPr lang="en-US" sz="2400" b="1" u="sng" dirty="0" smtClean="0"/>
              <a:t>A</a:t>
            </a:r>
            <a:r>
              <a:rPr lang="en-US" sz="2400" b="1" dirty="0" smtClean="0"/>
              <a:t>sia</a:t>
            </a:r>
            <a:endParaRPr lang="en-US" sz="2400" b="1" dirty="0"/>
          </a:p>
        </p:txBody>
      </p:sp>
      <p:pic>
        <p:nvPicPr>
          <p:cNvPr id="7" name="Picture 6"/>
          <p:cNvPicPr>
            <a:picLocks noChangeAspect="1"/>
          </p:cNvPicPr>
          <p:nvPr/>
        </p:nvPicPr>
        <p:blipFill>
          <a:blip r:embed="rId3"/>
          <a:stretch>
            <a:fillRect/>
          </a:stretch>
        </p:blipFill>
        <p:spPr>
          <a:xfrm>
            <a:off x="256856" y="1188356"/>
            <a:ext cx="2571750" cy="809625"/>
          </a:xfrm>
          <a:prstGeom prst="rect">
            <a:avLst/>
          </a:prstGeom>
        </p:spPr>
      </p:pic>
      <p:sp>
        <p:nvSpPr>
          <p:cNvPr id="5" name="TextBox 4"/>
          <p:cNvSpPr txBox="1"/>
          <p:nvPr/>
        </p:nvSpPr>
        <p:spPr>
          <a:xfrm>
            <a:off x="1862172" y="3897880"/>
            <a:ext cx="5920240" cy="769441"/>
          </a:xfrm>
          <a:prstGeom prst="rect">
            <a:avLst/>
          </a:prstGeom>
          <a:noFill/>
        </p:spPr>
        <p:txBody>
          <a:bodyPr wrap="square" rtlCol="0">
            <a:spAutoFit/>
          </a:bodyPr>
          <a:lstStyle/>
          <a:p>
            <a:r>
              <a:rPr lang="es-CO" sz="4400" dirty="0" smtClean="0"/>
              <a:t>25 AÑOS de Experiencia</a:t>
            </a:r>
            <a:endParaRPr lang="en-US" dirty="0"/>
          </a:p>
        </p:txBody>
      </p:sp>
      <p:sp>
        <p:nvSpPr>
          <p:cNvPr id="10" name="TextBox 9"/>
          <p:cNvSpPr txBox="1"/>
          <p:nvPr/>
        </p:nvSpPr>
        <p:spPr bwMode="auto">
          <a:xfrm>
            <a:off x="2027583" y="6176338"/>
            <a:ext cx="5248491" cy="530915"/>
          </a:xfrm>
          <a:prstGeom prst="rect">
            <a:avLst/>
          </a:prstGeom>
          <a:noFill/>
        </p:spPr>
        <p:txBody>
          <a:bodyPr wrap="square">
            <a:spAutoFit/>
          </a:bodyPr>
          <a:lstStyle/>
          <a:p>
            <a:pPr algn="r">
              <a:defRPr/>
            </a:pPr>
            <a:r>
              <a:rPr lang="es-CO" sz="950" b="0" i="1" dirty="0" smtClean="0">
                <a:solidFill>
                  <a:schemeClr val="tx1">
                    <a:lumMod val="50000"/>
                    <a:lumOff val="50000"/>
                  </a:schemeClr>
                </a:solidFill>
                <a:latin typeface="Avenir Heavy" charset="0"/>
                <a:ea typeface="Avenir Heavy" charset="0"/>
                <a:cs typeface="Avenir Heavy" charset="0"/>
              </a:rPr>
              <a:t>Catalizando la implementación</a:t>
            </a:r>
          </a:p>
          <a:p>
            <a:pPr algn="r">
              <a:defRPr/>
            </a:pPr>
            <a:r>
              <a:rPr lang="es-CO" sz="950" b="0" i="1" dirty="0" smtClean="0">
                <a:solidFill>
                  <a:schemeClr val="tx1">
                    <a:lumMod val="50000"/>
                    <a:lumOff val="50000"/>
                  </a:schemeClr>
                </a:solidFill>
                <a:latin typeface="Avenir Heavy" charset="0"/>
                <a:ea typeface="Avenir Heavy" charset="0"/>
                <a:cs typeface="Avenir Heavy" charset="0"/>
              </a:rPr>
              <a:t> </a:t>
            </a:r>
            <a:r>
              <a:rPr lang="en-US" sz="950" i="1" dirty="0" smtClean="0">
                <a:solidFill>
                  <a:schemeClr val="tx1">
                    <a:lumMod val="50000"/>
                    <a:lumOff val="50000"/>
                  </a:schemeClr>
                </a:solidFill>
                <a:latin typeface="Avenir Heavy" charset="0"/>
                <a:ea typeface="Avenir Heavy" charset="0"/>
                <a:cs typeface="Avenir Heavy" charset="0"/>
              </a:rPr>
              <a:t>del</a:t>
            </a:r>
            <a:r>
              <a:rPr lang="en-US" sz="950" i="1" dirty="0">
                <a:solidFill>
                  <a:schemeClr val="tx1">
                    <a:lumMod val="50000"/>
                    <a:lumOff val="50000"/>
                  </a:schemeClr>
                </a:solidFill>
                <a:latin typeface="Avenir Heavy" charset="0"/>
                <a:ea typeface="Avenir Heavy" charset="0"/>
                <a:cs typeface="Avenir Heavy" charset="0"/>
              </a:rPr>
              <a:t> </a:t>
            </a:r>
            <a:r>
              <a:rPr lang="en-US" sz="950" i="1" dirty="0" err="1" smtClean="0">
                <a:solidFill>
                  <a:schemeClr val="tx1">
                    <a:lumMod val="50000"/>
                    <a:lumOff val="50000"/>
                  </a:schemeClr>
                </a:solidFill>
                <a:latin typeface="Avenir Heavy" charset="0"/>
                <a:ea typeface="Avenir Heavy" charset="0"/>
                <a:cs typeface="Avenir Heavy" charset="0"/>
              </a:rPr>
              <a:t>Programa</a:t>
            </a:r>
            <a:r>
              <a:rPr lang="en-US" sz="950" i="1" dirty="0" smtClean="0">
                <a:solidFill>
                  <a:schemeClr val="tx1">
                    <a:lumMod val="50000"/>
                    <a:lumOff val="50000"/>
                  </a:schemeClr>
                </a:solidFill>
                <a:latin typeface="Avenir Heavy" charset="0"/>
                <a:ea typeface="Avenir Heavy" charset="0"/>
                <a:cs typeface="Avenir Heavy" charset="0"/>
              </a:rPr>
              <a:t> de </a:t>
            </a:r>
            <a:r>
              <a:rPr lang="en-US" sz="950" i="1" dirty="0" err="1" smtClean="0">
                <a:solidFill>
                  <a:schemeClr val="tx1">
                    <a:lumMod val="50000"/>
                    <a:lumOff val="50000"/>
                  </a:schemeClr>
                </a:solidFill>
                <a:latin typeface="Avenir Heavy" charset="0"/>
                <a:ea typeface="Avenir Heavy" charset="0"/>
                <a:cs typeface="Avenir Heavy" charset="0"/>
              </a:rPr>
              <a:t>Acciones</a:t>
            </a:r>
            <a:r>
              <a:rPr lang="en-US" sz="950" i="1" dirty="0" smtClean="0">
                <a:solidFill>
                  <a:schemeClr val="tx1">
                    <a:lumMod val="50000"/>
                    <a:lumOff val="50000"/>
                  </a:schemeClr>
                </a:solidFill>
                <a:latin typeface="Avenir Heavy" charset="0"/>
                <a:ea typeface="Avenir Heavy" charset="0"/>
                <a:cs typeface="Avenir Heavy" charset="0"/>
              </a:rPr>
              <a:t> </a:t>
            </a:r>
            <a:r>
              <a:rPr lang="en-US" sz="950" i="1" dirty="0" err="1" smtClean="0">
                <a:solidFill>
                  <a:schemeClr val="tx1">
                    <a:lumMod val="50000"/>
                    <a:lumOff val="50000"/>
                  </a:schemeClr>
                </a:solidFill>
                <a:latin typeface="Avenir Heavy" charset="0"/>
                <a:ea typeface="Avenir Heavy" charset="0"/>
                <a:cs typeface="Avenir Heavy" charset="0"/>
              </a:rPr>
              <a:t>Estrategicas</a:t>
            </a:r>
            <a:r>
              <a:rPr lang="en-US" sz="950" i="1" dirty="0" smtClean="0">
                <a:solidFill>
                  <a:schemeClr val="tx1">
                    <a:lumMod val="50000"/>
                    <a:lumOff val="50000"/>
                  </a:schemeClr>
                </a:solidFill>
                <a:latin typeface="Avenir Heavy" charset="0"/>
                <a:ea typeface="Avenir Heavy" charset="0"/>
                <a:cs typeface="Avenir Heavy" charset="0"/>
              </a:rPr>
              <a:t> a 10 a</a:t>
            </a:r>
            <a:r>
              <a:rPr lang="es-CO" sz="950" i="1" dirty="0" err="1" smtClean="0">
                <a:solidFill>
                  <a:schemeClr val="tx1">
                    <a:lumMod val="50000"/>
                    <a:lumOff val="50000"/>
                  </a:schemeClr>
                </a:solidFill>
                <a:latin typeface="Avenir Heavy" charset="0"/>
                <a:ea typeface="Avenir Heavy" charset="0"/>
                <a:cs typeface="Avenir Heavy" charset="0"/>
              </a:rPr>
              <a:t>ños</a:t>
            </a:r>
            <a:r>
              <a:rPr lang="es-CO" sz="950" i="1" dirty="0" smtClean="0">
                <a:solidFill>
                  <a:schemeClr val="tx1">
                    <a:lumMod val="50000"/>
                    <a:lumOff val="50000"/>
                  </a:schemeClr>
                </a:solidFill>
                <a:latin typeface="Avenir Heavy" charset="0"/>
                <a:ea typeface="Avenir Heavy" charset="0"/>
                <a:cs typeface="Avenir Heavy" charset="0"/>
              </a:rPr>
              <a:t> (2015</a:t>
            </a:r>
            <a:r>
              <a:rPr lang="en-US" sz="950" i="1" dirty="0" smtClean="0">
                <a:solidFill>
                  <a:schemeClr val="tx1">
                    <a:lumMod val="50000"/>
                    <a:lumOff val="50000"/>
                  </a:schemeClr>
                </a:solidFill>
                <a:latin typeface="Avenir Heavy" charset="0"/>
                <a:ea typeface="Avenir Heavy" charset="0"/>
                <a:cs typeface="Avenir Heavy" charset="0"/>
              </a:rPr>
              <a:t>-</a:t>
            </a:r>
            <a:r>
              <a:rPr lang="es-CO" sz="950" i="1" dirty="0" smtClean="0">
                <a:solidFill>
                  <a:schemeClr val="tx1">
                    <a:lumMod val="50000"/>
                    <a:lumOff val="50000"/>
                  </a:schemeClr>
                </a:solidFill>
                <a:latin typeface="Avenir Heavy" charset="0"/>
                <a:ea typeface="Avenir Heavy" charset="0"/>
                <a:cs typeface="Avenir Heavy" charset="0"/>
              </a:rPr>
              <a:t>2025)</a:t>
            </a:r>
            <a:endParaRPr lang="es-CO" sz="950" b="0" i="1" dirty="0" smtClean="0">
              <a:solidFill>
                <a:schemeClr val="tx1">
                  <a:lumMod val="50000"/>
                  <a:lumOff val="50000"/>
                </a:schemeClr>
              </a:solidFill>
              <a:latin typeface="Avenir Heavy" charset="0"/>
              <a:ea typeface="Avenir Heavy" charset="0"/>
              <a:cs typeface="Avenir Heavy" charset="0"/>
            </a:endParaRPr>
          </a:p>
          <a:p>
            <a:pPr algn="r">
              <a:defRPr/>
            </a:pPr>
            <a:r>
              <a:rPr lang="en-US" sz="950" i="1" dirty="0">
                <a:solidFill>
                  <a:schemeClr val="tx1">
                    <a:lumMod val="50000"/>
                    <a:lumOff val="50000"/>
                  </a:schemeClr>
                </a:solidFill>
                <a:latin typeface="Avenir Heavy" charset="0"/>
                <a:ea typeface="Avenir Heavy" charset="0"/>
                <a:cs typeface="Avenir Heavy" charset="0"/>
              </a:rPr>
              <a:t>p</a:t>
            </a:r>
            <a:r>
              <a:rPr lang="en-US" sz="950" i="1" dirty="0" smtClean="0">
                <a:solidFill>
                  <a:schemeClr val="tx1">
                    <a:lumMod val="50000"/>
                    <a:lumOff val="50000"/>
                  </a:schemeClr>
                </a:solidFill>
                <a:latin typeface="Avenir Heavy" charset="0"/>
                <a:ea typeface="Avenir Heavy" charset="0"/>
                <a:cs typeface="Avenir Heavy" charset="0"/>
              </a:rPr>
              <a:t>ara </a:t>
            </a:r>
            <a:r>
              <a:rPr lang="en-US" sz="950" i="1" dirty="0" err="1" smtClean="0">
                <a:solidFill>
                  <a:schemeClr val="tx1">
                    <a:lumMod val="50000"/>
                    <a:lumOff val="50000"/>
                  </a:schemeClr>
                </a:solidFill>
                <a:latin typeface="Avenir Heavy" charset="0"/>
                <a:ea typeface="Avenir Heavy" charset="0"/>
                <a:cs typeface="Avenir Heavy" charset="0"/>
              </a:rPr>
              <a:t>los</a:t>
            </a:r>
            <a:r>
              <a:rPr lang="en-US" sz="950" i="1" dirty="0" smtClean="0">
                <a:solidFill>
                  <a:schemeClr val="tx1">
                    <a:lumMod val="50000"/>
                    <a:lumOff val="50000"/>
                  </a:schemeClr>
                </a:solidFill>
                <a:latin typeface="Avenir Heavy" charset="0"/>
                <a:ea typeface="Avenir Heavy" charset="0"/>
                <a:cs typeface="Avenir Heavy" charset="0"/>
              </a:rPr>
              <a:t> </a:t>
            </a:r>
            <a:r>
              <a:rPr lang="en-US" sz="950" i="1" dirty="0" err="1" smtClean="0">
                <a:solidFill>
                  <a:schemeClr val="tx1">
                    <a:lumMod val="50000"/>
                    <a:lumOff val="50000"/>
                  </a:schemeClr>
                </a:solidFill>
                <a:latin typeface="Avenir Heavy" charset="0"/>
                <a:ea typeface="Avenir Heavy" charset="0"/>
                <a:cs typeface="Avenir Heavy" charset="0"/>
              </a:rPr>
              <a:t>Grandes</a:t>
            </a:r>
            <a:r>
              <a:rPr lang="en-US" sz="950" i="1" dirty="0" smtClean="0">
                <a:solidFill>
                  <a:schemeClr val="tx1">
                    <a:lumMod val="50000"/>
                    <a:lumOff val="50000"/>
                  </a:schemeClr>
                </a:solidFill>
                <a:latin typeface="Avenir Heavy" charset="0"/>
                <a:ea typeface="Avenir Heavy" charset="0"/>
                <a:cs typeface="Avenir Heavy" charset="0"/>
              </a:rPr>
              <a:t> </a:t>
            </a:r>
            <a:r>
              <a:rPr lang="en-US" sz="950" i="1" dirty="0" err="1" smtClean="0">
                <a:solidFill>
                  <a:schemeClr val="tx1">
                    <a:lumMod val="50000"/>
                    <a:lumOff val="50000"/>
                  </a:schemeClr>
                </a:solidFill>
                <a:latin typeface="Avenir Heavy" charset="0"/>
                <a:ea typeface="Avenir Heavy" charset="0"/>
                <a:cs typeface="Avenir Heavy" charset="0"/>
              </a:rPr>
              <a:t>Ecosistemas</a:t>
            </a:r>
            <a:r>
              <a:rPr lang="en-US" sz="950" i="1" dirty="0" smtClean="0">
                <a:solidFill>
                  <a:schemeClr val="tx1">
                    <a:lumMod val="50000"/>
                    <a:lumOff val="50000"/>
                  </a:schemeClr>
                </a:solidFill>
                <a:latin typeface="Avenir Heavy" charset="0"/>
                <a:ea typeface="Avenir Heavy" charset="0"/>
                <a:cs typeface="Avenir Heavy" charset="0"/>
              </a:rPr>
              <a:t> </a:t>
            </a:r>
            <a:r>
              <a:rPr lang="en-US" sz="950" i="1" dirty="0" err="1" smtClean="0">
                <a:solidFill>
                  <a:schemeClr val="tx1">
                    <a:lumMod val="50000"/>
                    <a:lumOff val="50000"/>
                  </a:schemeClr>
                </a:solidFill>
                <a:latin typeface="Avenir Heavy" charset="0"/>
                <a:ea typeface="Avenir Heavy" charset="0"/>
                <a:cs typeface="Avenir Heavy" charset="0"/>
              </a:rPr>
              <a:t>Marinos</a:t>
            </a:r>
            <a:r>
              <a:rPr lang="en-US" sz="950" i="1" dirty="0" smtClean="0">
                <a:solidFill>
                  <a:schemeClr val="tx1">
                    <a:lumMod val="50000"/>
                    <a:lumOff val="50000"/>
                  </a:schemeClr>
                </a:solidFill>
                <a:latin typeface="Avenir Heavy" charset="0"/>
                <a:ea typeface="Avenir Heavy" charset="0"/>
                <a:cs typeface="Avenir Heavy" charset="0"/>
              </a:rPr>
              <a:t> del Caribe y </a:t>
            </a:r>
            <a:r>
              <a:rPr lang="en-US" sz="950" i="1" dirty="0" err="1" smtClean="0">
                <a:solidFill>
                  <a:schemeClr val="tx1">
                    <a:lumMod val="50000"/>
                    <a:lumOff val="50000"/>
                  </a:schemeClr>
                </a:solidFill>
                <a:latin typeface="Avenir Heavy" charset="0"/>
                <a:ea typeface="Avenir Heavy" charset="0"/>
                <a:cs typeface="Avenir Heavy" charset="0"/>
              </a:rPr>
              <a:t>Plataforma</a:t>
            </a:r>
            <a:r>
              <a:rPr lang="en-US" sz="950" i="1" dirty="0" smtClean="0">
                <a:solidFill>
                  <a:schemeClr val="tx1">
                    <a:lumMod val="50000"/>
                    <a:lumOff val="50000"/>
                  </a:schemeClr>
                </a:solidFill>
                <a:latin typeface="Avenir Heavy" charset="0"/>
                <a:ea typeface="Avenir Heavy" charset="0"/>
                <a:cs typeface="Avenir Heavy" charset="0"/>
              </a:rPr>
              <a:t> Continental del Norte de </a:t>
            </a:r>
            <a:r>
              <a:rPr lang="en-US" sz="950" i="1" dirty="0" err="1" smtClean="0">
                <a:solidFill>
                  <a:schemeClr val="tx1">
                    <a:lumMod val="50000"/>
                    <a:lumOff val="50000"/>
                  </a:schemeClr>
                </a:solidFill>
                <a:latin typeface="Avenir Heavy" charset="0"/>
                <a:ea typeface="Avenir Heavy" charset="0"/>
                <a:cs typeface="Avenir Heavy" charset="0"/>
              </a:rPr>
              <a:t>Brasil</a:t>
            </a:r>
            <a:endParaRPr lang="en-US" sz="950" b="0" i="1" dirty="0">
              <a:solidFill>
                <a:schemeClr val="tx1">
                  <a:lumMod val="50000"/>
                  <a:lumOff val="50000"/>
                </a:schemeClr>
              </a:solidFill>
              <a:latin typeface="Avenir Heavy" charset="0"/>
              <a:ea typeface="Avenir Heavy" charset="0"/>
              <a:cs typeface="Avenir Heavy" charset="0"/>
            </a:endParaRPr>
          </a:p>
        </p:txBody>
      </p:sp>
    </p:spTree>
    <p:extLst>
      <p:ext uri="{BB962C8B-B14F-4D97-AF65-F5344CB8AC3E}">
        <p14:creationId xmlns:p14="http://schemas.microsoft.com/office/powerpoint/2010/main" val="1919615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272018" y="997809"/>
            <a:ext cx="8737342" cy="5109091"/>
          </a:xfrm>
          <a:prstGeom prst="rect">
            <a:avLst/>
          </a:prstGeom>
          <a:noFill/>
        </p:spPr>
        <p:txBody>
          <a:bodyPr wrap="square" rtlCol="0">
            <a:spAutoFit/>
          </a:bodyPr>
          <a:lstStyle/>
          <a:p>
            <a:pPr lvl="1">
              <a:spcAft>
                <a:spcPts val="600"/>
              </a:spcAft>
            </a:pPr>
            <a:endParaRPr lang="en-GB" sz="700" dirty="0" smtClean="0"/>
          </a:p>
          <a:p>
            <a:pPr lvl="1">
              <a:spcAft>
                <a:spcPts val="600"/>
              </a:spcAft>
            </a:pPr>
            <a:r>
              <a:rPr lang="en-GB" sz="2000" b="1" dirty="0" err="1" smtClean="0"/>
              <a:t>Declaracion</a:t>
            </a:r>
            <a:r>
              <a:rPr lang="en-GB" sz="2000" b="1" dirty="0" smtClean="0"/>
              <a:t> de </a:t>
            </a:r>
            <a:r>
              <a:rPr lang="en-GB" sz="2000" b="1" dirty="0" err="1" smtClean="0"/>
              <a:t>Compromiso</a:t>
            </a:r>
            <a:r>
              <a:rPr lang="en-GB" sz="2000" b="1" dirty="0" smtClean="0"/>
              <a:t> Regional </a:t>
            </a:r>
            <a:r>
              <a:rPr lang="en-GB" sz="2000" dirty="0" smtClean="0"/>
              <a:t>para </a:t>
            </a:r>
            <a:r>
              <a:rPr lang="en-GB" sz="2000" dirty="0" err="1" smtClean="0"/>
              <a:t>implementar</a:t>
            </a:r>
            <a:r>
              <a:rPr lang="en-GB" sz="2000" dirty="0" smtClean="0"/>
              <a:t> </a:t>
            </a:r>
            <a:r>
              <a:rPr lang="en-GB" sz="2000" dirty="0" err="1" smtClean="0"/>
              <a:t>una</a:t>
            </a:r>
            <a:r>
              <a:rPr lang="en-GB" sz="2000" dirty="0" smtClean="0"/>
              <a:t> </a:t>
            </a:r>
            <a:r>
              <a:rPr lang="en-GB" sz="2000" b="1" dirty="0" smtClean="0"/>
              <a:t>vision </a:t>
            </a:r>
            <a:r>
              <a:rPr lang="en-GB" sz="2000" b="1" dirty="0" err="1" smtClean="0"/>
              <a:t>compartida</a:t>
            </a:r>
            <a:r>
              <a:rPr lang="en-GB" sz="2000" dirty="0" smtClean="0"/>
              <a:t>, </a:t>
            </a:r>
            <a:r>
              <a:rPr lang="en-GB" sz="2000" dirty="0" err="1" smtClean="0"/>
              <a:t>adoptada</a:t>
            </a:r>
            <a:r>
              <a:rPr lang="en-GB" sz="2000" dirty="0" smtClean="0"/>
              <a:t> </a:t>
            </a:r>
            <a:r>
              <a:rPr lang="en-GB" sz="2000" dirty="0" err="1" smtClean="0"/>
              <a:t>por</a:t>
            </a:r>
            <a:r>
              <a:rPr lang="en-GB" sz="2000" dirty="0" smtClean="0"/>
              <a:t> </a:t>
            </a:r>
            <a:r>
              <a:rPr lang="en-GB" sz="2000" b="1" dirty="0" smtClean="0"/>
              <a:t>11 </a:t>
            </a:r>
            <a:r>
              <a:rPr lang="en-GB" sz="2000" b="1" dirty="0" err="1" smtClean="0"/>
              <a:t>paises</a:t>
            </a:r>
            <a:r>
              <a:rPr lang="en-GB" sz="2000" dirty="0" smtClean="0"/>
              <a:t> </a:t>
            </a:r>
            <a:r>
              <a:rPr lang="en-GB" sz="2000" dirty="0"/>
              <a:t>– </a:t>
            </a:r>
            <a:r>
              <a:rPr lang="en-GB" sz="2400" b="1" i="1" dirty="0" smtClean="0">
                <a:solidFill>
                  <a:srgbClr val="008000"/>
                </a:solidFill>
              </a:rPr>
              <a:t>la </a:t>
            </a:r>
            <a:r>
              <a:rPr lang="en-GB" sz="2400" b="1" i="1" dirty="0" err="1" smtClean="0">
                <a:solidFill>
                  <a:srgbClr val="008000"/>
                </a:solidFill>
              </a:rPr>
              <a:t>Estrategia</a:t>
            </a:r>
            <a:r>
              <a:rPr lang="en-GB" sz="2400" b="1" i="1" dirty="0" smtClean="0">
                <a:solidFill>
                  <a:srgbClr val="008000"/>
                </a:solidFill>
              </a:rPr>
              <a:t> de </a:t>
            </a:r>
            <a:r>
              <a:rPr lang="en-GB" sz="2400" b="1" i="1" dirty="0" err="1" smtClean="0">
                <a:solidFill>
                  <a:srgbClr val="008000"/>
                </a:solidFill>
              </a:rPr>
              <a:t>Desarrollo</a:t>
            </a:r>
            <a:r>
              <a:rPr lang="en-GB" sz="2400" b="1" i="1" dirty="0" smtClean="0">
                <a:solidFill>
                  <a:srgbClr val="008000"/>
                </a:solidFill>
              </a:rPr>
              <a:t> </a:t>
            </a:r>
            <a:r>
              <a:rPr lang="en-GB" sz="2400" b="1" i="1" dirty="0" err="1" smtClean="0">
                <a:solidFill>
                  <a:srgbClr val="008000"/>
                </a:solidFill>
              </a:rPr>
              <a:t>Sostenible</a:t>
            </a:r>
            <a:r>
              <a:rPr lang="en-GB" sz="2400" b="1" i="1" dirty="0" smtClean="0">
                <a:solidFill>
                  <a:srgbClr val="008000"/>
                </a:solidFill>
              </a:rPr>
              <a:t> para </a:t>
            </a:r>
            <a:r>
              <a:rPr lang="en-GB" sz="2400" b="1" i="1" dirty="0" err="1" smtClean="0">
                <a:solidFill>
                  <a:srgbClr val="008000"/>
                </a:solidFill>
              </a:rPr>
              <a:t>los</a:t>
            </a:r>
            <a:r>
              <a:rPr lang="en-GB" sz="2400" b="1" i="1" dirty="0" smtClean="0">
                <a:solidFill>
                  <a:srgbClr val="008000"/>
                </a:solidFill>
              </a:rPr>
              <a:t> Mares del Este </a:t>
            </a:r>
            <a:r>
              <a:rPr lang="en-GB" sz="2400" b="1" i="1" dirty="0" err="1" smtClean="0">
                <a:solidFill>
                  <a:srgbClr val="008000"/>
                </a:solidFill>
              </a:rPr>
              <a:t>Asiatico</a:t>
            </a:r>
            <a:r>
              <a:rPr lang="en-GB" sz="2400" b="1" i="1" dirty="0" smtClean="0">
                <a:solidFill>
                  <a:srgbClr val="008000"/>
                </a:solidFill>
              </a:rPr>
              <a:t> </a:t>
            </a:r>
            <a:r>
              <a:rPr lang="en-GB" sz="2400" b="1" i="1" dirty="0">
                <a:solidFill>
                  <a:srgbClr val="008000"/>
                </a:solidFill>
              </a:rPr>
              <a:t>(</a:t>
            </a:r>
            <a:r>
              <a:rPr lang="en-GB" sz="2400" b="1" i="1" dirty="0" smtClean="0">
                <a:solidFill>
                  <a:srgbClr val="008000"/>
                </a:solidFill>
              </a:rPr>
              <a:t>SDS-SEA, </a:t>
            </a:r>
            <a:r>
              <a:rPr lang="en-GB" sz="1400" b="1" i="1" dirty="0" err="1" smtClean="0">
                <a:solidFill>
                  <a:srgbClr val="008000"/>
                </a:solidFill>
              </a:rPr>
              <a:t>por</a:t>
            </a:r>
            <a:r>
              <a:rPr lang="en-GB" sz="1400" b="1" i="1" dirty="0" smtClean="0">
                <a:solidFill>
                  <a:srgbClr val="008000"/>
                </a:solidFill>
              </a:rPr>
              <a:t> sus </a:t>
            </a:r>
            <a:r>
              <a:rPr lang="en-GB" sz="1400" b="1" i="1" dirty="0" err="1" smtClean="0">
                <a:solidFill>
                  <a:srgbClr val="008000"/>
                </a:solidFill>
              </a:rPr>
              <a:t>siglas</a:t>
            </a:r>
            <a:r>
              <a:rPr lang="en-GB" sz="1400" b="1" i="1" dirty="0" smtClean="0">
                <a:solidFill>
                  <a:srgbClr val="008000"/>
                </a:solidFill>
              </a:rPr>
              <a:t> </a:t>
            </a:r>
            <a:r>
              <a:rPr lang="en-GB" sz="1400" b="1" i="1" dirty="0" err="1" smtClean="0">
                <a:solidFill>
                  <a:srgbClr val="008000"/>
                </a:solidFill>
              </a:rPr>
              <a:t>en</a:t>
            </a:r>
            <a:r>
              <a:rPr lang="en-GB" sz="1400" b="1" i="1" dirty="0" smtClean="0">
                <a:solidFill>
                  <a:srgbClr val="008000"/>
                </a:solidFill>
              </a:rPr>
              <a:t> ingles</a:t>
            </a:r>
            <a:r>
              <a:rPr lang="en-GB" sz="2400" b="1" i="1" dirty="0" smtClean="0">
                <a:solidFill>
                  <a:srgbClr val="008000"/>
                </a:solidFill>
              </a:rPr>
              <a:t>)</a:t>
            </a:r>
            <a:r>
              <a:rPr lang="en-GB" sz="2400" dirty="0" smtClean="0">
                <a:solidFill>
                  <a:srgbClr val="008000"/>
                </a:solidFill>
              </a:rPr>
              <a:t>. </a:t>
            </a:r>
          </a:p>
          <a:p>
            <a:pPr lvl="1">
              <a:spcAft>
                <a:spcPts val="600"/>
              </a:spcAft>
            </a:pPr>
            <a:endParaRPr lang="en-GB" sz="200" dirty="0" smtClean="0">
              <a:solidFill>
                <a:srgbClr val="008000"/>
              </a:solidFill>
            </a:endParaRPr>
          </a:p>
          <a:p>
            <a:pPr lvl="1">
              <a:spcAft>
                <a:spcPts val="600"/>
              </a:spcAft>
            </a:pPr>
            <a:r>
              <a:rPr lang="en-GB" sz="2400" dirty="0" err="1" smtClean="0"/>
              <a:t>Incorpora</a:t>
            </a:r>
            <a:r>
              <a:rPr lang="en-GB" sz="2400" dirty="0" smtClean="0"/>
              <a:t> </a:t>
            </a:r>
            <a:r>
              <a:rPr lang="en-GB" sz="2400" dirty="0" err="1" smtClean="0"/>
              <a:t>prioridades</a:t>
            </a:r>
            <a:r>
              <a:rPr lang="en-GB" sz="2400" dirty="0" smtClean="0"/>
              <a:t> </a:t>
            </a:r>
            <a:r>
              <a:rPr lang="en-GB" sz="2400" dirty="0" err="1" smtClean="0"/>
              <a:t>globales</a:t>
            </a:r>
            <a:r>
              <a:rPr lang="en-GB" sz="2400" dirty="0" smtClean="0"/>
              <a:t> </a:t>
            </a:r>
            <a:r>
              <a:rPr lang="en-GB" sz="2400" dirty="0"/>
              <a:t>(</a:t>
            </a:r>
            <a:r>
              <a:rPr lang="en-GB" sz="2400" dirty="0" err="1" smtClean="0"/>
              <a:t>ej</a:t>
            </a:r>
            <a:r>
              <a:rPr lang="en-GB" sz="2400" dirty="0" smtClean="0"/>
              <a:t>. </a:t>
            </a:r>
            <a:r>
              <a:rPr lang="en-GB" sz="2400" b="1" dirty="0" smtClean="0">
                <a:solidFill>
                  <a:srgbClr val="C00000"/>
                </a:solidFill>
              </a:rPr>
              <a:t>ODS</a:t>
            </a:r>
            <a:r>
              <a:rPr lang="en-GB" sz="2400" dirty="0" smtClean="0"/>
              <a:t>, </a:t>
            </a:r>
            <a:r>
              <a:rPr lang="en-GB" sz="2400" dirty="0" err="1" smtClean="0"/>
              <a:t>Metas</a:t>
            </a:r>
            <a:r>
              <a:rPr lang="en-GB" sz="2400" dirty="0" smtClean="0"/>
              <a:t> de </a:t>
            </a:r>
            <a:r>
              <a:rPr lang="en-GB" sz="2400" dirty="0" err="1" smtClean="0"/>
              <a:t>Biodiversidad</a:t>
            </a:r>
            <a:r>
              <a:rPr lang="en-GB" sz="2400" dirty="0" smtClean="0"/>
              <a:t> Aichi, Marco Sendai, </a:t>
            </a:r>
            <a:r>
              <a:rPr lang="en-GB" sz="2400" dirty="0"/>
              <a:t>UNFCCC) </a:t>
            </a:r>
            <a:r>
              <a:rPr lang="en-GB" sz="2400" dirty="0" smtClean="0"/>
              <a:t>y </a:t>
            </a:r>
            <a:r>
              <a:rPr lang="en-GB" sz="2400" b="1" dirty="0" err="1" smtClean="0"/>
              <a:t>promueve</a:t>
            </a:r>
            <a:r>
              <a:rPr lang="en-GB" sz="2400" b="1" dirty="0" smtClean="0"/>
              <a:t> la </a:t>
            </a:r>
            <a:r>
              <a:rPr lang="en-GB" sz="2400" b="1" dirty="0" err="1" smtClean="0"/>
              <a:t>creacion</a:t>
            </a:r>
            <a:r>
              <a:rPr lang="en-GB" sz="2400" b="1" dirty="0" smtClean="0"/>
              <a:t> de </a:t>
            </a:r>
            <a:r>
              <a:rPr lang="en-GB" sz="2400" b="1" dirty="0" err="1" smtClean="0"/>
              <a:t>Alianzas</a:t>
            </a:r>
            <a:r>
              <a:rPr lang="en-GB" sz="2400" b="1" dirty="0" smtClean="0"/>
              <a:t> y</a:t>
            </a:r>
            <a:r>
              <a:rPr lang="en-GB" sz="2400" b="1" dirty="0" smtClean="0"/>
              <a:t> </a:t>
            </a:r>
            <a:r>
              <a:rPr lang="en-GB" sz="2400" b="1" dirty="0" err="1" smtClean="0">
                <a:solidFill>
                  <a:srgbClr val="002060"/>
                </a:solidFill>
              </a:rPr>
              <a:t>mecanismos</a:t>
            </a:r>
            <a:r>
              <a:rPr lang="en-GB" sz="2400" b="1" dirty="0" smtClean="0">
                <a:solidFill>
                  <a:srgbClr val="002060"/>
                </a:solidFill>
              </a:rPr>
              <a:t> </a:t>
            </a:r>
            <a:r>
              <a:rPr lang="en-GB" sz="2400" b="1" dirty="0" err="1" smtClean="0">
                <a:solidFill>
                  <a:srgbClr val="002060"/>
                </a:solidFill>
              </a:rPr>
              <a:t>innovadores</a:t>
            </a:r>
            <a:r>
              <a:rPr lang="en-GB" sz="2400" b="1" dirty="0" smtClean="0">
                <a:solidFill>
                  <a:srgbClr val="002060"/>
                </a:solidFill>
              </a:rPr>
              <a:t> de </a:t>
            </a:r>
            <a:r>
              <a:rPr lang="en-GB" sz="2400" b="1" dirty="0" err="1" smtClean="0">
                <a:solidFill>
                  <a:srgbClr val="002060"/>
                </a:solidFill>
              </a:rPr>
              <a:t>financiacion</a:t>
            </a:r>
            <a:r>
              <a:rPr lang="en-GB" sz="2400" dirty="0" smtClean="0"/>
              <a:t>. </a:t>
            </a:r>
          </a:p>
          <a:p>
            <a:pPr lvl="1">
              <a:spcAft>
                <a:spcPts val="600"/>
              </a:spcAft>
            </a:pPr>
            <a:endParaRPr lang="en-GB" sz="800" dirty="0" smtClean="0"/>
          </a:p>
          <a:p>
            <a:pPr lvl="1">
              <a:spcAft>
                <a:spcPts val="600"/>
              </a:spcAft>
            </a:pPr>
            <a:r>
              <a:rPr lang="en-GB" sz="2400" dirty="0" err="1" smtClean="0"/>
              <a:t>Promueve</a:t>
            </a:r>
            <a:r>
              <a:rPr lang="en-GB" sz="2400" dirty="0" smtClean="0"/>
              <a:t> el </a:t>
            </a:r>
            <a:r>
              <a:rPr lang="en-GB" sz="2400" dirty="0" err="1" smtClean="0"/>
              <a:t>desarrollo</a:t>
            </a:r>
            <a:r>
              <a:rPr lang="en-GB" sz="2400" dirty="0" smtClean="0"/>
              <a:t> </a:t>
            </a:r>
            <a:r>
              <a:rPr lang="en-GB" sz="2400" dirty="0" err="1" smtClean="0"/>
              <a:t>economico</a:t>
            </a:r>
            <a:r>
              <a:rPr lang="en-GB" sz="2400" dirty="0" smtClean="0"/>
              <a:t> </a:t>
            </a:r>
            <a:r>
              <a:rPr lang="en-GB" sz="2400" dirty="0" err="1" smtClean="0"/>
              <a:t>sostenible</a:t>
            </a:r>
            <a:r>
              <a:rPr lang="en-GB" sz="2400" dirty="0" smtClean="0"/>
              <a:t> </a:t>
            </a:r>
            <a:r>
              <a:rPr lang="en-GB" sz="2400" dirty="0" err="1" smtClean="0"/>
              <a:t>mediante</a:t>
            </a:r>
            <a:r>
              <a:rPr lang="en-GB" sz="2400" dirty="0" smtClean="0"/>
              <a:t> el </a:t>
            </a:r>
            <a:r>
              <a:rPr lang="en-GB" sz="2400" dirty="0" err="1" smtClean="0"/>
              <a:t>Manejo</a:t>
            </a:r>
            <a:r>
              <a:rPr lang="en-GB" sz="2400" dirty="0" smtClean="0"/>
              <a:t> </a:t>
            </a:r>
            <a:r>
              <a:rPr lang="en-GB" sz="2400" dirty="0" err="1" smtClean="0"/>
              <a:t>Integrado</a:t>
            </a:r>
            <a:r>
              <a:rPr lang="en-GB" sz="2400" dirty="0" smtClean="0"/>
              <a:t> de la Zona </a:t>
            </a:r>
            <a:r>
              <a:rPr lang="en-GB" sz="2400" dirty="0" err="1" smtClean="0"/>
              <a:t>Costera</a:t>
            </a:r>
            <a:r>
              <a:rPr lang="en-GB" sz="2400" dirty="0" smtClean="0"/>
              <a:t>. </a:t>
            </a:r>
            <a:r>
              <a:rPr lang="en-GB" sz="2400" dirty="0" err="1" smtClean="0"/>
              <a:t>Representa</a:t>
            </a:r>
            <a:r>
              <a:rPr lang="en-GB" sz="2400" dirty="0" smtClean="0"/>
              <a:t> </a:t>
            </a:r>
            <a:r>
              <a:rPr lang="en-GB" sz="2400" dirty="0" err="1" smtClean="0"/>
              <a:t>oportunidades</a:t>
            </a:r>
            <a:r>
              <a:rPr lang="en-GB" sz="2400" dirty="0" smtClean="0"/>
              <a:t> para la inversion de </a:t>
            </a:r>
            <a:r>
              <a:rPr lang="en-GB" sz="2400" dirty="0" err="1" smtClean="0"/>
              <a:t>potencialmente</a:t>
            </a:r>
            <a:r>
              <a:rPr lang="en-GB" sz="2400" dirty="0" smtClean="0"/>
              <a:t> </a:t>
            </a:r>
            <a:r>
              <a:rPr lang="en-GB" sz="2400" b="1" i="1" dirty="0" err="1" smtClean="0">
                <a:solidFill>
                  <a:srgbClr val="C00000"/>
                </a:solidFill>
              </a:rPr>
              <a:t>billones</a:t>
            </a:r>
            <a:r>
              <a:rPr lang="en-GB" sz="2400" b="1" i="1" dirty="0" smtClean="0">
                <a:solidFill>
                  <a:srgbClr val="C00000"/>
                </a:solidFill>
              </a:rPr>
              <a:t> de </a:t>
            </a:r>
            <a:r>
              <a:rPr lang="en-GB" sz="2400" b="1" i="1" dirty="0" err="1" smtClean="0">
                <a:solidFill>
                  <a:srgbClr val="C00000"/>
                </a:solidFill>
              </a:rPr>
              <a:t>dolares</a:t>
            </a:r>
            <a:r>
              <a:rPr lang="en-GB" sz="2400" b="1" i="1" dirty="0" smtClean="0">
                <a:solidFill>
                  <a:srgbClr val="C00000"/>
                </a:solidFill>
              </a:rPr>
              <a:t> </a:t>
            </a:r>
            <a:r>
              <a:rPr lang="en-GB" sz="2400" dirty="0" err="1" smtClean="0"/>
              <a:t>cubriendo</a:t>
            </a:r>
            <a:r>
              <a:rPr lang="en-GB" sz="2400" dirty="0" smtClean="0"/>
              <a:t> </a:t>
            </a:r>
            <a:r>
              <a:rPr lang="en-GB" sz="2400" dirty="0" err="1" smtClean="0"/>
              <a:t>los</a:t>
            </a:r>
            <a:r>
              <a:rPr lang="en-GB" sz="2400" dirty="0" smtClean="0"/>
              <a:t> </a:t>
            </a:r>
            <a:r>
              <a:rPr lang="en-GB" sz="2400" dirty="0" err="1" smtClean="0"/>
              <a:t>diferentes</a:t>
            </a:r>
            <a:r>
              <a:rPr lang="en-GB" sz="2400" dirty="0" smtClean="0"/>
              <a:t> </a:t>
            </a:r>
            <a:r>
              <a:rPr lang="en-GB" sz="2400" dirty="0" err="1" smtClean="0"/>
              <a:t>sectores</a:t>
            </a:r>
            <a:r>
              <a:rPr lang="en-GB" sz="2400" dirty="0" smtClean="0"/>
              <a:t> con </a:t>
            </a:r>
            <a:r>
              <a:rPr lang="en-GB" sz="2400" dirty="0" err="1" smtClean="0"/>
              <a:t>intereses</a:t>
            </a:r>
            <a:r>
              <a:rPr lang="en-GB" sz="2400" dirty="0" smtClean="0"/>
              <a:t> </a:t>
            </a:r>
            <a:r>
              <a:rPr lang="en-GB" sz="2400" dirty="0" err="1" smtClean="0"/>
              <a:t>en</a:t>
            </a:r>
            <a:r>
              <a:rPr lang="en-GB" sz="2400" dirty="0" smtClean="0"/>
              <a:t> el </a:t>
            </a:r>
            <a:r>
              <a:rPr lang="en-GB" sz="2400" dirty="0" err="1" smtClean="0"/>
              <a:t>ambiente</a:t>
            </a:r>
            <a:r>
              <a:rPr lang="en-GB" sz="2400" dirty="0" smtClean="0"/>
              <a:t> </a:t>
            </a:r>
            <a:r>
              <a:rPr lang="en-GB" sz="2400" smtClean="0"/>
              <a:t>marino</a:t>
            </a:r>
            <a:endParaRPr lang="en-US" sz="2200" dirty="0" smtClean="0"/>
          </a:p>
        </p:txBody>
      </p:sp>
      <p:sp>
        <p:nvSpPr>
          <p:cNvPr id="22" name="TextBox 21"/>
          <p:cNvSpPr txBox="1"/>
          <p:nvPr/>
        </p:nvSpPr>
        <p:spPr>
          <a:xfrm>
            <a:off x="184728" y="205355"/>
            <a:ext cx="6602934" cy="769441"/>
          </a:xfrm>
          <a:prstGeom prst="rect">
            <a:avLst/>
          </a:prstGeom>
          <a:solidFill>
            <a:schemeClr val="bg1"/>
          </a:solidFill>
        </p:spPr>
        <p:txBody>
          <a:bodyPr wrap="square" rtlCol="0">
            <a:spAutoFit/>
          </a:bodyPr>
          <a:lstStyle/>
          <a:p>
            <a:r>
              <a:rPr lang="en-US" sz="4400" b="1" dirty="0" smtClean="0"/>
              <a:t>PEMSEA</a:t>
            </a:r>
            <a:endParaRPr lang="en-US" b="1" dirty="0"/>
          </a:p>
        </p:txBody>
      </p:sp>
      <p:sp>
        <p:nvSpPr>
          <p:cNvPr id="2" name="TextBox 1"/>
          <p:cNvSpPr txBox="1"/>
          <p:nvPr/>
        </p:nvSpPr>
        <p:spPr>
          <a:xfrm>
            <a:off x="3064329" y="205355"/>
            <a:ext cx="5067300" cy="461665"/>
          </a:xfrm>
          <a:prstGeom prst="rect">
            <a:avLst/>
          </a:prstGeom>
          <a:noFill/>
        </p:spPr>
        <p:txBody>
          <a:bodyPr wrap="square" rtlCol="0">
            <a:spAutoFit/>
          </a:bodyPr>
          <a:lstStyle/>
          <a:p>
            <a:r>
              <a:rPr lang="en-US" sz="2400" b="1" dirty="0" smtClean="0">
                <a:solidFill>
                  <a:srgbClr val="008000"/>
                </a:solidFill>
              </a:rPr>
              <a:t>Seas of East Asia</a:t>
            </a:r>
            <a:endParaRPr lang="en-US" b="1" dirty="0">
              <a:solidFill>
                <a:srgbClr val="008000"/>
              </a:solidFill>
            </a:endParaRPr>
          </a:p>
        </p:txBody>
      </p:sp>
      <p:pic>
        <p:nvPicPr>
          <p:cNvPr id="7" name="Picture 6"/>
          <p:cNvPicPr>
            <a:picLocks noChangeAspect="1"/>
          </p:cNvPicPr>
          <p:nvPr/>
        </p:nvPicPr>
        <p:blipFill>
          <a:blip r:embed="rId3"/>
          <a:stretch>
            <a:fillRect/>
          </a:stretch>
        </p:blipFill>
        <p:spPr>
          <a:xfrm>
            <a:off x="184728" y="188184"/>
            <a:ext cx="2571750" cy="809625"/>
          </a:xfrm>
          <a:prstGeom prst="rect">
            <a:avLst/>
          </a:prstGeom>
        </p:spPr>
      </p:pic>
    </p:spTree>
    <p:extLst>
      <p:ext uri="{BB962C8B-B14F-4D97-AF65-F5344CB8AC3E}">
        <p14:creationId xmlns:p14="http://schemas.microsoft.com/office/powerpoint/2010/main" val="1343088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2727695" y="220620"/>
            <a:ext cx="6194374" cy="830997"/>
          </a:xfrm>
          <a:prstGeom prst="rect">
            <a:avLst/>
          </a:prstGeom>
          <a:solidFill>
            <a:schemeClr val="bg1"/>
          </a:solidFill>
        </p:spPr>
        <p:txBody>
          <a:bodyPr wrap="square" rtlCol="0">
            <a:spAutoFit/>
          </a:bodyPr>
          <a:lstStyle/>
          <a:p>
            <a:r>
              <a:rPr lang="en-US" sz="2400" b="1" u="sng" dirty="0" smtClean="0"/>
              <a:t>P</a:t>
            </a:r>
            <a:r>
              <a:rPr lang="en-US" sz="2400" b="1" dirty="0" smtClean="0"/>
              <a:t>artnerships in </a:t>
            </a:r>
            <a:r>
              <a:rPr lang="en-US" sz="2400" b="1" u="sng" dirty="0" smtClean="0"/>
              <a:t>E</a:t>
            </a:r>
            <a:r>
              <a:rPr lang="en-US" sz="2400" b="1" dirty="0" smtClean="0"/>
              <a:t>nvironmental </a:t>
            </a:r>
            <a:r>
              <a:rPr lang="en-US" sz="2400" b="1" u="sng" dirty="0" smtClean="0"/>
              <a:t>M</a:t>
            </a:r>
            <a:r>
              <a:rPr lang="en-US" sz="2400" b="1" dirty="0" smtClean="0"/>
              <a:t>anagement </a:t>
            </a:r>
          </a:p>
          <a:p>
            <a:r>
              <a:rPr lang="en-US" sz="2400" b="1" dirty="0"/>
              <a:t> </a:t>
            </a:r>
            <a:r>
              <a:rPr lang="en-US" sz="2400" b="1" dirty="0" smtClean="0"/>
              <a:t>  of the </a:t>
            </a:r>
            <a:r>
              <a:rPr lang="en-US" sz="2400" b="1" u="sng" dirty="0" smtClean="0"/>
              <a:t>S</a:t>
            </a:r>
            <a:r>
              <a:rPr lang="en-US" sz="2400" b="1" dirty="0" smtClean="0"/>
              <a:t>eas of </a:t>
            </a:r>
            <a:r>
              <a:rPr lang="en-US" sz="2400" b="1" u="sng" dirty="0" smtClean="0"/>
              <a:t>E</a:t>
            </a:r>
            <a:r>
              <a:rPr lang="en-US" sz="2400" b="1" dirty="0" smtClean="0"/>
              <a:t>ast </a:t>
            </a:r>
            <a:r>
              <a:rPr lang="en-US" sz="2400" b="1" u="sng" dirty="0" smtClean="0"/>
              <a:t>A</a:t>
            </a:r>
            <a:r>
              <a:rPr lang="en-US" sz="2400" b="1" dirty="0" smtClean="0"/>
              <a:t>sia</a:t>
            </a:r>
            <a:endParaRPr lang="en-US" sz="2400" b="1" dirty="0"/>
          </a:p>
        </p:txBody>
      </p:sp>
      <p:sp>
        <p:nvSpPr>
          <p:cNvPr id="6" name="TextBox 5"/>
          <p:cNvSpPr txBox="1"/>
          <p:nvPr/>
        </p:nvSpPr>
        <p:spPr>
          <a:xfrm>
            <a:off x="272018" y="2416056"/>
            <a:ext cx="8737342" cy="3139321"/>
          </a:xfrm>
          <a:prstGeom prst="rect">
            <a:avLst/>
          </a:prstGeom>
          <a:noFill/>
        </p:spPr>
        <p:txBody>
          <a:bodyPr wrap="square" rtlCol="0">
            <a:spAutoFit/>
          </a:bodyPr>
          <a:lstStyle/>
          <a:p>
            <a:r>
              <a:rPr lang="en-GB" sz="2000" b="1" u="sng" dirty="0" smtClean="0"/>
              <a:t>MEMBRESIA PEMSEA</a:t>
            </a:r>
            <a:endParaRPr lang="en-GB" sz="1600" b="1" u="sng" dirty="0" smtClean="0"/>
          </a:p>
          <a:p>
            <a:endParaRPr lang="en-US" sz="2000" dirty="0"/>
          </a:p>
          <a:p>
            <a:r>
              <a:rPr lang="en-GB" sz="2000" b="1" dirty="0" err="1" smtClean="0">
                <a:solidFill>
                  <a:srgbClr val="0070C0"/>
                </a:solidFill>
              </a:rPr>
              <a:t>Paises</a:t>
            </a:r>
            <a:r>
              <a:rPr lang="en-GB" sz="2000" dirty="0" smtClean="0">
                <a:solidFill>
                  <a:srgbClr val="0070C0"/>
                </a:solidFill>
              </a:rPr>
              <a:t>:</a:t>
            </a:r>
            <a:r>
              <a:rPr lang="en-GB" sz="2000" dirty="0" smtClean="0"/>
              <a:t> </a:t>
            </a:r>
            <a:r>
              <a:rPr lang="en-GB" sz="1400" dirty="0"/>
              <a:t>Cambodia, China, Indonesia, Japan, Laos, North Korea, Philippines, South Korea, Singapore, Thailand, Timor-Leste, </a:t>
            </a:r>
            <a:r>
              <a:rPr lang="en-GB" sz="1400" dirty="0" smtClean="0"/>
              <a:t>Vietnam</a:t>
            </a:r>
          </a:p>
          <a:p>
            <a:endParaRPr lang="en-US" sz="2000" dirty="0"/>
          </a:p>
          <a:p>
            <a:r>
              <a:rPr lang="en-GB" sz="2000" b="1" dirty="0" err="1" smtClean="0">
                <a:solidFill>
                  <a:srgbClr val="0070C0"/>
                </a:solidFill>
              </a:rPr>
              <a:t>Otros</a:t>
            </a:r>
            <a:r>
              <a:rPr lang="en-GB" sz="2000" b="1" dirty="0" smtClean="0">
                <a:solidFill>
                  <a:srgbClr val="0070C0"/>
                </a:solidFill>
              </a:rPr>
              <a:t> </a:t>
            </a:r>
            <a:r>
              <a:rPr lang="en-GB" sz="2000" b="1" dirty="0" err="1" smtClean="0">
                <a:solidFill>
                  <a:srgbClr val="0070C0"/>
                </a:solidFill>
              </a:rPr>
              <a:t>Socios</a:t>
            </a:r>
            <a:r>
              <a:rPr lang="en-GB" sz="2000" dirty="0" smtClean="0"/>
              <a:t>: </a:t>
            </a:r>
            <a:r>
              <a:rPr lang="en-GB" sz="1400" dirty="0"/>
              <a:t>ASEAN </a:t>
            </a:r>
            <a:r>
              <a:rPr lang="en-GB" sz="1400" dirty="0" err="1"/>
              <a:t>Center</a:t>
            </a:r>
            <a:r>
              <a:rPr lang="en-GB" sz="1400" dirty="0"/>
              <a:t> for Biodiversity, </a:t>
            </a:r>
            <a:r>
              <a:rPr lang="en-GB" sz="1400" dirty="0">
                <a:solidFill>
                  <a:srgbClr val="00B050"/>
                </a:solidFill>
              </a:rPr>
              <a:t>Conservation International</a:t>
            </a:r>
            <a:r>
              <a:rPr lang="en-GB" sz="1400" dirty="0"/>
              <a:t> Philippines, Coastal Management </a:t>
            </a:r>
            <a:r>
              <a:rPr lang="en-GB" sz="1400" dirty="0" err="1"/>
              <a:t>Center</a:t>
            </a:r>
            <a:r>
              <a:rPr lang="en-GB" sz="1400" dirty="0"/>
              <a:t>, </a:t>
            </a:r>
            <a:r>
              <a:rPr lang="en-GB" sz="1400" dirty="0">
                <a:solidFill>
                  <a:schemeClr val="accent6">
                    <a:lumMod val="75000"/>
                  </a:schemeClr>
                </a:solidFill>
              </a:rPr>
              <a:t>IOC Sub-Commission for the Western Pacific</a:t>
            </a:r>
            <a:r>
              <a:rPr lang="en-GB" sz="1400" dirty="0"/>
              <a:t>, International Ocean Institute, International Environmental Management of Enclosed Coastal Seas </a:t>
            </a:r>
            <a:r>
              <a:rPr lang="en-GB" sz="1400" dirty="0" err="1"/>
              <a:t>Center</a:t>
            </a:r>
            <a:r>
              <a:rPr lang="en-GB" sz="1400" dirty="0"/>
              <a:t>, </a:t>
            </a:r>
            <a:r>
              <a:rPr lang="en-GB" sz="1400" dirty="0">
                <a:solidFill>
                  <a:srgbClr val="00B050"/>
                </a:solidFill>
              </a:rPr>
              <a:t>International Union for Conservation of Nature</a:t>
            </a:r>
            <a:r>
              <a:rPr lang="en-GB" sz="1400" dirty="0"/>
              <a:t> (Asia Regional Office), Korea Environment Institute, Korea Maritime Institute, Korea Ocean Research and Development Institute, Northwest Pacific Action Plan, Ocean Policy and Research Foundation, Oil Spill Response, Plymouth Marine Laboratory,  Swedish Environmental Secretariat for Asia, UNDP/GEF Small Grants Programme, UNEP Global Programme of Action, UNDP/GEF Yellow Sea LME Project.</a:t>
            </a:r>
            <a:endParaRPr lang="en-US" sz="1400" dirty="0"/>
          </a:p>
        </p:txBody>
      </p:sp>
      <p:pic>
        <p:nvPicPr>
          <p:cNvPr id="7" name="Picture 6"/>
          <p:cNvPicPr>
            <a:picLocks noChangeAspect="1"/>
          </p:cNvPicPr>
          <p:nvPr/>
        </p:nvPicPr>
        <p:blipFill>
          <a:blip r:embed="rId3"/>
          <a:stretch>
            <a:fillRect/>
          </a:stretch>
        </p:blipFill>
        <p:spPr>
          <a:xfrm>
            <a:off x="0" y="226812"/>
            <a:ext cx="2571750" cy="809625"/>
          </a:xfrm>
          <a:prstGeom prst="rect">
            <a:avLst/>
          </a:prstGeom>
        </p:spPr>
      </p:pic>
      <p:sp>
        <p:nvSpPr>
          <p:cNvPr id="8" name="TextBox 7"/>
          <p:cNvSpPr txBox="1"/>
          <p:nvPr/>
        </p:nvSpPr>
        <p:spPr bwMode="auto">
          <a:xfrm>
            <a:off x="2027583" y="6176338"/>
            <a:ext cx="5248491" cy="530915"/>
          </a:xfrm>
          <a:prstGeom prst="rect">
            <a:avLst/>
          </a:prstGeom>
          <a:noFill/>
        </p:spPr>
        <p:txBody>
          <a:bodyPr wrap="square">
            <a:spAutoFit/>
          </a:bodyPr>
          <a:lstStyle/>
          <a:p>
            <a:pPr algn="r">
              <a:defRPr/>
            </a:pPr>
            <a:r>
              <a:rPr lang="es-CO" sz="950" b="0" i="1" dirty="0" smtClean="0">
                <a:solidFill>
                  <a:schemeClr val="tx1">
                    <a:lumMod val="50000"/>
                    <a:lumOff val="50000"/>
                  </a:schemeClr>
                </a:solidFill>
                <a:latin typeface="Avenir Heavy" charset="0"/>
                <a:ea typeface="Avenir Heavy" charset="0"/>
                <a:cs typeface="Avenir Heavy" charset="0"/>
              </a:rPr>
              <a:t>Catalizando la implementación</a:t>
            </a:r>
          </a:p>
          <a:p>
            <a:pPr algn="r">
              <a:defRPr/>
            </a:pPr>
            <a:r>
              <a:rPr lang="es-CO" sz="950" b="0" i="1" dirty="0" smtClean="0">
                <a:solidFill>
                  <a:schemeClr val="tx1">
                    <a:lumMod val="50000"/>
                    <a:lumOff val="50000"/>
                  </a:schemeClr>
                </a:solidFill>
                <a:latin typeface="Avenir Heavy" charset="0"/>
                <a:ea typeface="Avenir Heavy" charset="0"/>
                <a:cs typeface="Avenir Heavy" charset="0"/>
              </a:rPr>
              <a:t> </a:t>
            </a:r>
            <a:r>
              <a:rPr lang="en-US" sz="950" i="1" dirty="0" smtClean="0">
                <a:solidFill>
                  <a:schemeClr val="tx1">
                    <a:lumMod val="50000"/>
                    <a:lumOff val="50000"/>
                  </a:schemeClr>
                </a:solidFill>
                <a:latin typeface="Avenir Heavy" charset="0"/>
                <a:ea typeface="Avenir Heavy" charset="0"/>
                <a:cs typeface="Avenir Heavy" charset="0"/>
              </a:rPr>
              <a:t>del</a:t>
            </a:r>
            <a:r>
              <a:rPr lang="en-US" sz="950" i="1" dirty="0">
                <a:solidFill>
                  <a:schemeClr val="tx1">
                    <a:lumMod val="50000"/>
                    <a:lumOff val="50000"/>
                  </a:schemeClr>
                </a:solidFill>
                <a:latin typeface="Avenir Heavy" charset="0"/>
                <a:ea typeface="Avenir Heavy" charset="0"/>
                <a:cs typeface="Avenir Heavy" charset="0"/>
              </a:rPr>
              <a:t> </a:t>
            </a:r>
            <a:r>
              <a:rPr lang="en-US" sz="950" i="1" dirty="0" err="1" smtClean="0">
                <a:solidFill>
                  <a:schemeClr val="tx1">
                    <a:lumMod val="50000"/>
                    <a:lumOff val="50000"/>
                  </a:schemeClr>
                </a:solidFill>
                <a:latin typeface="Avenir Heavy" charset="0"/>
                <a:ea typeface="Avenir Heavy" charset="0"/>
                <a:cs typeface="Avenir Heavy" charset="0"/>
              </a:rPr>
              <a:t>Programa</a:t>
            </a:r>
            <a:r>
              <a:rPr lang="en-US" sz="950" i="1" dirty="0" smtClean="0">
                <a:solidFill>
                  <a:schemeClr val="tx1">
                    <a:lumMod val="50000"/>
                    <a:lumOff val="50000"/>
                  </a:schemeClr>
                </a:solidFill>
                <a:latin typeface="Avenir Heavy" charset="0"/>
                <a:ea typeface="Avenir Heavy" charset="0"/>
                <a:cs typeface="Avenir Heavy" charset="0"/>
              </a:rPr>
              <a:t> de </a:t>
            </a:r>
            <a:r>
              <a:rPr lang="en-US" sz="950" i="1" dirty="0" err="1" smtClean="0">
                <a:solidFill>
                  <a:schemeClr val="tx1">
                    <a:lumMod val="50000"/>
                    <a:lumOff val="50000"/>
                  </a:schemeClr>
                </a:solidFill>
                <a:latin typeface="Avenir Heavy" charset="0"/>
                <a:ea typeface="Avenir Heavy" charset="0"/>
                <a:cs typeface="Avenir Heavy" charset="0"/>
              </a:rPr>
              <a:t>Acciones</a:t>
            </a:r>
            <a:r>
              <a:rPr lang="en-US" sz="950" i="1" dirty="0" smtClean="0">
                <a:solidFill>
                  <a:schemeClr val="tx1">
                    <a:lumMod val="50000"/>
                    <a:lumOff val="50000"/>
                  </a:schemeClr>
                </a:solidFill>
                <a:latin typeface="Avenir Heavy" charset="0"/>
                <a:ea typeface="Avenir Heavy" charset="0"/>
                <a:cs typeface="Avenir Heavy" charset="0"/>
              </a:rPr>
              <a:t> </a:t>
            </a:r>
            <a:r>
              <a:rPr lang="en-US" sz="950" i="1" dirty="0" err="1" smtClean="0">
                <a:solidFill>
                  <a:schemeClr val="tx1">
                    <a:lumMod val="50000"/>
                    <a:lumOff val="50000"/>
                  </a:schemeClr>
                </a:solidFill>
                <a:latin typeface="Avenir Heavy" charset="0"/>
                <a:ea typeface="Avenir Heavy" charset="0"/>
                <a:cs typeface="Avenir Heavy" charset="0"/>
              </a:rPr>
              <a:t>Estrategicas</a:t>
            </a:r>
            <a:r>
              <a:rPr lang="en-US" sz="950" i="1" dirty="0" smtClean="0">
                <a:solidFill>
                  <a:schemeClr val="tx1">
                    <a:lumMod val="50000"/>
                    <a:lumOff val="50000"/>
                  </a:schemeClr>
                </a:solidFill>
                <a:latin typeface="Avenir Heavy" charset="0"/>
                <a:ea typeface="Avenir Heavy" charset="0"/>
                <a:cs typeface="Avenir Heavy" charset="0"/>
              </a:rPr>
              <a:t> a 10 a</a:t>
            </a:r>
            <a:r>
              <a:rPr lang="es-CO" sz="950" i="1" dirty="0" err="1" smtClean="0">
                <a:solidFill>
                  <a:schemeClr val="tx1">
                    <a:lumMod val="50000"/>
                    <a:lumOff val="50000"/>
                  </a:schemeClr>
                </a:solidFill>
                <a:latin typeface="Avenir Heavy" charset="0"/>
                <a:ea typeface="Avenir Heavy" charset="0"/>
                <a:cs typeface="Avenir Heavy" charset="0"/>
              </a:rPr>
              <a:t>ños</a:t>
            </a:r>
            <a:r>
              <a:rPr lang="es-CO" sz="950" i="1" dirty="0" smtClean="0">
                <a:solidFill>
                  <a:schemeClr val="tx1">
                    <a:lumMod val="50000"/>
                    <a:lumOff val="50000"/>
                  </a:schemeClr>
                </a:solidFill>
                <a:latin typeface="Avenir Heavy" charset="0"/>
                <a:ea typeface="Avenir Heavy" charset="0"/>
                <a:cs typeface="Avenir Heavy" charset="0"/>
              </a:rPr>
              <a:t> (2015</a:t>
            </a:r>
            <a:r>
              <a:rPr lang="en-US" sz="950" i="1" dirty="0" smtClean="0">
                <a:solidFill>
                  <a:schemeClr val="tx1">
                    <a:lumMod val="50000"/>
                    <a:lumOff val="50000"/>
                  </a:schemeClr>
                </a:solidFill>
                <a:latin typeface="Avenir Heavy" charset="0"/>
                <a:ea typeface="Avenir Heavy" charset="0"/>
                <a:cs typeface="Avenir Heavy" charset="0"/>
              </a:rPr>
              <a:t>-</a:t>
            </a:r>
            <a:r>
              <a:rPr lang="es-CO" sz="950" i="1" dirty="0" smtClean="0">
                <a:solidFill>
                  <a:schemeClr val="tx1">
                    <a:lumMod val="50000"/>
                    <a:lumOff val="50000"/>
                  </a:schemeClr>
                </a:solidFill>
                <a:latin typeface="Avenir Heavy" charset="0"/>
                <a:ea typeface="Avenir Heavy" charset="0"/>
                <a:cs typeface="Avenir Heavy" charset="0"/>
              </a:rPr>
              <a:t>2025)</a:t>
            </a:r>
            <a:endParaRPr lang="es-CO" sz="950" b="0" i="1" dirty="0" smtClean="0">
              <a:solidFill>
                <a:schemeClr val="tx1">
                  <a:lumMod val="50000"/>
                  <a:lumOff val="50000"/>
                </a:schemeClr>
              </a:solidFill>
              <a:latin typeface="Avenir Heavy" charset="0"/>
              <a:ea typeface="Avenir Heavy" charset="0"/>
              <a:cs typeface="Avenir Heavy" charset="0"/>
            </a:endParaRPr>
          </a:p>
          <a:p>
            <a:pPr algn="r">
              <a:defRPr/>
            </a:pPr>
            <a:r>
              <a:rPr lang="en-US" sz="950" i="1" dirty="0">
                <a:solidFill>
                  <a:schemeClr val="tx1">
                    <a:lumMod val="50000"/>
                    <a:lumOff val="50000"/>
                  </a:schemeClr>
                </a:solidFill>
                <a:latin typeface="Avenir Heavy" charset="0"/>
                <a:ea typeface="Avenir Heavy" charset="0"/>
                <a:cs typeface="Avenir Heavy" charset="0"/>
              </a:rPr>
              <a:t>p</a:t>
            </a:r>
            <a:r>
              <a:rPr lang="en-US" sz="950" i="1" dirty="0" smtClean="0">
                <a:solidFill>
                  <a:schemeClr val="tx1">
                    <a:lumMod val="50000"/>
                    <a:lumOff val="50000"/>
                  </a:schemeClr>
                </a:solidFill>
                <a:latin typeface="Avenir Heavy" charset="0"/>
                <a:ea typeface="Avenir Heavy" charset="0"/>
                <a:cs typeface="Avenir Heavy" charset="0"/>
              </a:rPr>
              <a:t>ara </a:t>
            </a:r>
            <a:r>
              <a:rPr lang="en-US" sz="950" i="1" dirty="0" err="1" smtClean="0">
                <a:solidFill>
                  <a:schemeClr val="tx1">
                    <a:lumMod val="50000"/>
                    <a:lumOff val="50000"/>
                  </a:schemeClr>
                </a:solidFill>
                <a:latin typeface="Avenir Heavy" charset="0"/>
                <a:ea typeface="Avenir Heavy" charset="0"/>
                <a:cs typeface="Avenir Heavy" charset="0"/>
              </a:rPr>
              <a:t>los</a:t>
            </a:r>
            <a:r>
              <a:rPr lang="en-US" sz="950" i="1" dirty="0" smtClean="0">
                <a:solidFill>
                  <a:schemeClr val="tx1">
                    <a:lumMod val="50000"/>
                    <a:lumOff val="50000"/>
                  </a:schemeClr>
                </a:solidFill>
                <a:latin typeface="Avenir Heavy" charset="0"/>
                <a:ea typeface="Avenir Heavy" charset="0"/>
                <a:cs typeface="Avenir Heavy" charset="0"/>
              </a:rPr>
              <a:t> </a:t>
            </a:r>
            <a:r>
              <a:rPr lang="en-US" sz="950" i="1" dirty="0" err="1" smtClean="0">
                <a:solidFill>
                  <a:schemeClr val="tx1">
                    <a:lumMod val="50000"/>
                    <a:lumOff val="50000"/>
                  </a:schemeClr>
                </a:solidFill>
                <a:latin typeface="Avenir Heavy" charset="0"/>
                <a:ea typeface="Avenir Heavy" charset="0"/>
                <a:cs typeface="Avenir Heavy" charset="0"/>
              </a:rPr>
              <a:t>Grandes</a:t>
            </a:r>
            <a:r>
              <a:rPr lang="en-US" sz="950" i="1" dirty="0" smtClean="0">
                <a:solidFill>
                  <a:schemeClr val="tx1">
                    <a:lumMod val="50000"/>
                    <a:lumOff val="50000"/>
                  </a:schemeClr>
                </a:solidFill>
                <a:latin typeface="Avenir Heavy" charset="0"/>
                <a:ea typeface="Avenir Heavy" charset="0"/>
                <a:cs typeface="Avenir Heavy" charset="0"/>
              </a:rPr>
              <a:t> </a:t>
            </a:r>
            <a:r>
              <a:rPr lang="en-US" sz="950" i="1" dirty="0" err="1" smtClean="0">
                <a:solidFill>
                  <a:schemeClr val="tx1">
                    <a:lumMod val="50000"/>
                    <a:lumOff val="50000"/>
                  </a:schemeClr>
                </a:solidFill>
                <a:latin typeface="Avenir Heavy" charset="0"/>
                <a:ea typeface="Avenir Heavy" charset="0"/>
                <a:cs typeface="Avenir Heavy" charset="0"/>
              </a:rPr>
              <a:t>Ecosistemas</a:t>
            </a:r>
            <a:r>
              <a:rPr lang="en-US" sz="950" i="1" dirty="0" smtClean="0">
                <a:solidFill>
                  <a:schemeClr val="tx1">
                    <a:lumMod val="50000"/>
                    <a:lumOff val="50000"/>
                  </a:schemeClr>
                </a:solidFill>
                <a:latin typeface="Avenir Heavy" charset="0"/>
                <a:ea typeface="Avenir Heavy" charset="0"/>
                <a:cs typeface="Avenir Heavy" charset="0"/>
              </a:rPr>
              <a:t> </a:t>
            </a:r>
            <a:r>
              <a:rPr lang="en-US" sz="950" i="1" dirty="0" err="1" smtClean="0">
                <a:solidFill>
                  <a:schemeClr val="tx1">
                    <a:lumMod val="50000"/>
                    <a:lumOff val="50000"/>
                  </a:schemeClr>
                </a:solidFill>
                <a:latin typeface="Avenir Heavy" charset="0"/>
                <a:ea typeface="Avenir Heavy" charset="0"/>
                <a:cs typeface="Avenir Heavy" charset="0"/>
              </a:rPr>
              <a:t>Marinos</a:t>
            </a:r>
            <a:r>
              <a:rPr lang="en-US" sz="950" i="1" dirty="0" smtClean="0">
                <a:solidFill>
                  <a:schemeClr val="tx1">
                    <a:lumMod val="50000"/>
                    <a:lumOff val="50000"/>
                  </a:schemeClr>
                </a:solidFill>
                <a:latin typeface="Avenir Heavy" charset="0"/>
                <a:ea typeface="Avenir Heavy" charset="0"/>
                <a:cs typeface="Avenir Heavy" charset="0"/>
              </a:rPr>
              <a:t> del Caribe y </a:t>
            </a:r>
            <a:r>
              <a:rPr lang="en-US" sz="950" i="1" dirty="0" err="1" smtClean="0">
                <a:solidFill>
                  <a:schemeClr val="tx1">
                    <a:lumMod val="50000"/>
                    <a:lumOff val="50000"/>
                  </a:schemeClr>
                </a:solidFill>
                <a:latin typeface="Avenir Heavy" charset="0"/>
                <a:ea typeface="Avenir Heavy" charset="0"/>
                <a:cs typeface="Avenir Heavy" charset="0"/>
              </a:rPr>
              <a:t>Plataforma</a:t>
            </a:r>
            <a:r>
              <a:rPr lang="en-US" sz="950" i="1" dirty="0" smtClean="0">
                <a:solidFill>
                  <a:schemeClr val="tx1">
                    <a:lumMod val="50000"/>
                    <a:lumOff val="50000"/>
                  </a:schemeClr>
                </a:solidFill>
                <a:latin typeface="Avenir Heavy" charset="0"/>
                <a:ea typeface="Avenir Heavy" charset="0"/>
                <a:cs typeface="Avenir Heavy" charset="0"/>
              </a:rPr>
              <a:t> Continental del Norte de </a:t>
            </a:r>
            <a:r>
              <a:rPr lang="en-US" sz="950" i="1" dirty="0" err="1" smtClean="0">
                <a:solidFill>
                  <a:schemeClr val="tx1">
                    <a:lumMod val="50000"/>
                    <a:lumOff val="50000"/>
                  </a:schemeClr>
                </a:solidFill>
                <a:latin typeface="Avenir Heavy" charset="0"/>
                <a:ea typeface="Avenir Heavy" charset="0"/>
                <a:cs typeface="Avenir Heavy" charset="0"/>
              </a:rPr>
              <a:t>Brasil</a:t>
            </a:r>
            <a:endParaRPr lang="en-US" sz="950" b="0" i="1" dirty="0">
              <a:solidFill>
                <a:schemeClr val="tx1">
                  <a:lumMod val="50000"/>
                  <a:lumOff val="50000"/>
                </a:schemeClr>
              </a:solidFill>
              <a:latin typeface="Avenir Heavy" charset="0"/>
              <a:ea typeface="Avenir Heavy" charset="0"/>
              <a:cs typeface="Avenir Heavy" charset="0"/>
            </a:endParaRPr>
          </a:p>
        </p:txBody>
      </p:sp>
      <p:sp>
        <p:nvSpPr>
          <p:cNvPr id="9" name="TextBox 8"/>
          <p:cNvSpPr txBox="1"/>
          <p:nvPr/>
        </p:nvSpPr>
        <p:spPr>
          <a:xfrm>
            <a:off x="0" y="1179943"/>
            <a:ext cx="8737342" cy="1092607"/>
          </a:xfrm>
          <a:prstGeom prst="rect">
            <a:avLst/>
          </a:prstGeom>
          <a:noFill/>
        </p:spPr>
        <p:txBody>
          <a:bodyPr wrap="square" rtlCol="0">
            <a:spAutoFit/>
          </a:bodyPr>
          <a:lstStyle/>
          <a:p>
            <a:pPr lvl="1">
              <a:spcAft>
                <a:spcPts val="600"/>
              </a:spcAft>
            </a:pPr>
            <a:r>
              <a:rPr lang="en-GB" sz="2400" dirty="0" smtClean="0"/>
              <a:t>Una </a:t>
            </a:r>
            <a:r>
              <a:rPr lang="en-GB" sz="2400" b="1" dirty="0" err="1" smtClean="0"/>
              <a:t>coalicion</a:t>
            </a:r>
            <a:r>
              <a:rPr lang="en-GB" sz="2400" b="1" dirty="0" smtClean="0"/>
              <a:t> </a:t>
            </a:r>
            <a:r>
              <a:rPr lang="en-GB" sz="2400" dirty="0" smtClean="0"/>
              <a:t>de </a:t>
            </a:r>
            <a:r>
              <a:rPr lang="en-GB" sz="2400" dirty="0" err="1" smtClean="0"/>
              <a:t>actores</a:t>
            </a:r>
            <a:r>
              <a:rPr lang="en-GB" sz="2400" dirty="0" smtClean="0"/>
              <a:t> del </a:t>
            </a:r>
            <a:r>
              <a:rPr lang="en-GB" sz="2400" b="1" dirty="0" smtClean="0">
                <a:solidFill>
                  <a:srgbClr val="0070C0"/>
                </a:solidFill>
              </a:rPr>
              <a:t>sector </a:t>
            </a:r>
            <a:r>
              <a:rPr lang="en-GB" sz="2400" b="1" dirty="0" err="1" smtClean="0">
                <a:solidFill>
                  <a:srgbClr val="0070C0"/>
                </a:solidFill>
              </a:rPr>
              <a:t>publico</a:t>
            </a:r>
            <a:r>
              <a:rPr lang="en-GB" sz="2400" dirty="0" smtClean="0">
                <a:solidFill>
                  <a:srgbClr val="0070C0"/>
                </a:solidFill>
              </a:rPr>
              <a:t>, </a:t>
            </a:r>
            <a:r>
              <a:rPr lang="en-GB" sz="2400" b="1" dirty="0" err="1" smtClean="0">
                <a:solidFill>
                  <a:srgbClr val="0070C0"/>
                </a:solidFill>
              </a:rPr>
              <a:t>sociedad</a:t>
            </a:r>
            <a:r>
              <a:rPr lang="en-GB" sz="2400" b="1" dirty="0" smtClean="0">
                <a:solidFill>
                  <a:srgbClr val="0070C0"/>
                </a:solidFill>
              </a:rPr>
              <a:t> civil, sector </a:t>
            </a:r>
            <a:r>
              <a:rPr lang="en-GB" sz="2400" b="1" dirty="0" err="1" smtClean="0">
                <a:solidFill>
                  <a:srgbClr val="0070C0"/>
                </a:solidFill>
              </a:rPr>
              <a:t>privado</a:t>
            </a:r>
            <a:r>
              <a:rPr lang="en-GB" sz="2400" b="1" dirty="0" smtClean="0">
                <a:solidFill>
                  <a:srgbClr val="0070C0"/>
                </a:solidFill>
              </a:rPr>
              <a:t> </a:t>
            </a:r>
            <a:r>
              <a:rPr lang="en-GB" sz="2400" dirty="0" smtClean="0"/>
              <a:t>y </a:t>
            </a:r>
            <a:r>
              <a:rPr lang="en-GB" sz="2400" b="1" dirty="0" err="1" smtClean="0">
                <a:solidFill>
                  <a:srgbClr val="0070C0"/>
                </a:solidFill>
              </a:rPr>
              <a:t>otros</a:t>
            </a:r>
            <a:r>
              <a:rPr lang="en-GB" sz="2400" dirty="0" smtClean="0"/>
              <a:t>. </a:t>
            </a:r>
          </a:p>
          <a:p>
            <a:pPr lvl="1">
              <a:spcAft>
                <a:spcPts val="600"/>
              </a:spcAft>
            </a:pPr>
            <a:endParaRPr lang="en-GB" sz="1200" dirty="0" smtClean="0"/>
          </a:p>
        </p:txBody>
      </p:sp>
    </p:spTree>
    <p:extLst>
      <p:ext uri="{BB962C8B-B14F-4D97-AF65-F5344CB8AC3E}">
        <p14:creationId xmlns:p14="http://schemas.microsoft.com/office/powerpoint/2010/main" val="431097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66994" y="2318657"/>
            <a:ext cx="8251077" cy="571500"/>
          </a:xfrm>
          <a:prstGeom prst="rect">
            <a:avLst/>
          </a:prstGeom>
          <a:solidFill>
            <a:srgbClr val="FFFF99"/>
          </a:solidFill>
          <a:ln>
            <a:noFill/>
          </a:ln>
          <a:effectLst/>
        </p:spPr>
        <p:txBody>
          <a:bodyPr wrap="none" rtlCol="0" anchor="ctr"/>
          <a:lstStyle/>
          <a:p>
            <a:pPr algn="ctr"/>
            <a:endParaRPr lang="en-US"/>
          </a:p>
        </p:txBody>
      </p:sp>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266994" y="1046966"/>
            <a:ext cx="8737342" cy="5078313"/>
          </a:xfrm>
          <a:prstGeom prst="rect">
            <a:avLst/>
          </a:prstGeom>
          <a:noFill/>
        </p:spPr>
        <p:txBody>
          <a:bodyPr wrap="square" rtlCol="0">
            <a:spAutoFit/>
          </a:bodyPr>
          <a:lstStyle/>
          <a:p>
            <a:r>
              <a:rPr lang="en-GB" sz="2800" b="1" dirty="0" smtClean="0"/>
              <a:t>BASE L</a:t>
            </a:r>
            <a:r>
              <a:rPr lang="en-GB" sz="2800" b="1" dirty="0" smtClean="0"/>
              <a:t>EGAL</a:t>
            </a:r>
            <a:endParaRPr lang="en-GB" sz="2000" b="1" dirty="0" smtClean="0"/>
          </a:p>
          <a:p>
            <a:endParaRPr lang="en-US" sz="1000" dirty="0"/>
          </a:p>
          <a:p>
            <a:r>
              <a:rPr lang="en-GB" sz="2000" b="1" dirty="0" err="1" smtClean="0">
                <a:solidFill>
                  <a:srgbClr val="0070C0"/>
                </a:solidFill>
              </a:rPr>
              <a:t>Acuerdo</a:t>
            </a:r>
            <a:r>
              <a:rPr lang="en-GB" sz="2000" b="1" dirty="0" smtClean="0">
                <a:solidFill>
                  <a:srgbClr val="0070C0"/>
                </a:solidFill>
              </a:rPr>
              <a:t> de </a:t>
            </a:r>
            <a:r>
              <a:rPr lang="en-GB" sz="2000" b="1" dirty="0" err="1" smtClean="0">
                <a:solidFill>
                  <a:srgbClr val="0070C0"/>
                </a:solidFill>
              </a:rPr>
              <a:t>Aso</a:t>
            </a:r>
            <a:r>
              <a:rPr lang="en-GB" sz="2000" b="1" dirty="0" err="1" smtClean="0">
                <a:solidFill>
                  <a:srgbClr val="0070C0"/>
                </a:solidFill>
              </a:rPr>
              <a:t>ciacion</a:t>
            </a:r>
            <a:r>
              <a:rPr lang="en-GB" sz="2000" b="1" dirty="0" smtClean="0">
                <a:solidFill>
                  <a:srgbClr val="0070C0"/>
                </a:solidFill>
              </a:rPr>
              <a:t> de </a:t>
            </a:r>
            <a:r>
              <a:rPr lang="en-GB" sz="2000" b="1" dirty="0" smtClean="0">
                <a:solidFill>
                  <a:srgbClr val="0070C0"/>
                </a:solidFill>
              </a:rPr>
              <a:t>Haikou </a:t>
            </a:r>
            <a:r>
              <a:rPr lang="en-GB" sz="2000" b="1" dirty="0" err="1" smtClean="0"/>
              <a:t>firmado</a:t>
            </a:r>
            <a:r>
              <a:rPr lang="en-GB" sz="2000" b="1" dirty="0" smtClean="0"/>
              <a:t> </a:t>
            </a:r>
            <a:r>
              <a:rPr lang="en-GB" sz="2000" dirty="0" err="1" smtClean="0"/>
              <a:t>por</a:t>
            </a:r>
            <a:r>
              <a:rPr lang="en-GB" sz="2000" dirty="0" smtClean="0"/>
              <a:t> </a:t>
            </a:r>
            <a:r>
              <a:rPr lang="en-GB" sz="2000" dirty="0" err="1" smtClean="0"/>
              <a:t>los</a:t>
            </a:r>
            <a:r>
              <a:rPr lang="en-GB" sz="2000" dirty="0" smtClean="0"/>
              <a:t> </a:t>
            </a:r>
            <a:r>
              <a:rPr lang="en-GB" sz="2000" dirty="0" err="1" smtClean="0"/>
              <a:t>paises</a:t>
            </a:r>
            <a:r>
              <a:rPr lang="en-GB" sz="2000" dirty="0" smtClean="0"/>
              <a:t> </a:t>
            </a:r>
            <a:r>
              <a:rPr lang="en-GB" sz="2000" b="1" dirty="0" smtClean="0"/>
              <a:t>a </a:t>
            </a:r>
            <a:r>
              <a:rPr lang="en-GB" sz="2000" b="1" dirty="0" err="1" smtClean="0"/>
              <a:t>nivel</a:t>
            </a:r>
            <a:r>
              <a:rPr lang="en-GB" sz="2000" b="1" dirty="0" smtClean="0"/>
              <a:t> Ministerial</a:t>
            </a:r>
            <a:r>
              <a:rPr lang="en-GB" sz="2000" dirty="0" smtClean="0"/>
              <a:t>.  </a:t>
            </a:r>
            <a:endParaRPr lang="en-GB" sz="2000" dirty="0" smtClean="0"/>
          </a:p>
          <a:p>
            <a:r>
              <a:rPr lang="en-GB" sz="2000" dirty="0" smtClean="0"/>
              <a:t>&gt; PEMSEA </a:t>
            </a:r>
            <a:r>
              <a:rPr lang="en-GB" sz="2000" dirty="0" err="1" smtClean="0"/>
              <a:t>como</a:t>
            </a:r>
            <a:r>
              <a:rPr lang="en-GB" sz="2000" dirty="0" smtClean="0"/>
              <a:t> </a:t>
            </a:r>
            <a:r>
              <a:rPr lang="en-GB" sz="2000" b="1" dirty="0" err="1" smtClean="0">
                <a:solidFill>
                  <a:srgbClr val="C00000"/>
                </a:solidFill>
              </a:rPr>
              <a:t>mecanismo</a:t>
            </a:r>
            <a:r>
              <a:rPr lang="en-GB" sz="2000" b="1" dirty="0" smtClean="0">
                <a:solidFill>
                  <a:srgbClr val="C00000"/>
                </a:solidFill>
              </a:rPr>
              <a:t> de </a:t>
            </a:r>
            <a:r>
              <a:rPr lang="en-GB" sz="2000" b="1" dirty="0" err="1" smtClean="0">
                <a:solidFill>
                  <a:srgbClr val="C00000"/>
                </a:solidFill>
              </a:rPr>
              <a:t>c</a:t>
            </a:r>
            <a:r>
              <a:rPr lang="en-GB" sz="2000" b="1" dirty="0" err="1" smtClean="0">
                <a:solidFill>
                  <a:srgbClr val="C00000"/>
                </a:solidFill>
              </a:rPr>
              <a:t>oordinacion</a:t>
            </a:r>
            <a:r>
              <a:rPr lang="en-GB" sz="2000" b="1" dirty="0" smtClean="0">
                <a:solidFill>
                  <a:srgbClr val="C00000"/>
                </a:solidFill>
              </a:rPr>
              <a:t> para la </a:t>
            </a:r>
            <a:r>
              <a:rPr lang="en-GB" sz="2000" b="1" dirty="0" err="1" smtClean="0">
                <a:solidFill>
                  <a:srgbClr val="C00000"/>
                </a:solidFill>
              </a:rPr>
              <a:t>estrategia</a:t>
            </a:r>
            <a:r>
              <a:rPr lang="en-GB" sz="2000" b="1" dirty="0" smtClean="0">
                <a:solidFill>
                  <a:srgbClr val="C00000"/>
                </a:solidFill>
              </a:rPr>
              <a:t> </a:t>
            </a:r>
            <a:r>
              <a:rPr lang="en-GB" sz="2000" b="1" dirty="0" smtClean="0">
                <a:solidFill>
                  <a:srgbClr val="C00000"/>
                </a:solidFill>
              </a:rPr>
              <a:t>SDS-SEA</a:t>
            </a:r>
            <a:r>
              <a:rPr lang="en-GB" sz="2000" dirty="0" smtClean="0"/>
              <a:t>. </a:t>
            </a:r>
          </a:p>
          <a:p>
            <a:r>
              <a:rPr lang="en-GB" sz="2000" i="1" dirty="0" smtClean="0"/>
              <a:t>&gt; </a:t>
            </a:r>
            <a:r>
              <a:rPr lang="en-GB" sz="2000" i="1" dirty="0" smtClean="0"/>
              <a:t>De un </a:t>
            </a:r>
            <a:r>
              <a:rPr lang="en-GB" sz="2000" i="1" dirty="0" err="1" smtClean="0"/>
              <a:t>arreglo</a:t>
            </a:r>
            <a:r>
              <a:rPr lang="en-GB" sz="2000" i="1" dirty="0" smtClean="0"/>
              <a:t> </a:t>
            </a:r>
            <a:r>
              <a:rPr lang="en-GB" sz="2000" i="1" dirty="0" err="1" smtClean="0"/>
              <a:t>basado</a:t>
            </a:r>
            <a:r>
              <a:rPr lang="en-GB" sz="2000" i="1" dirty="0" smtClean="0"/>
              <a:t> </a:t>
            </a:r>
            <a:r>
              <a:rPr lang="en-GB" sz="2000" i="1" dirty="0" err="1" smtClean="0"/>
              <a:t>en</a:t>
            </a:r>
            <a:r>
              <a:rPr lang="en-GB" sz="2000" i="1" dirty="0" smtClean="0"/>
              <a:t> un </a:t>
            </a:r>
            <a:r>
              <a:rPr lang="en-GB" sz="2000" b="1" i="1" dirty="0" err="1" smtClean="0"/>
              <a:t>proyecto</a:t>
            </a:r>
            <a:r>
              <a:rPr lang="en-GB" sz="2000" b="1" i="1" dirty="0" smtClean="0"/>
              <a:t> </a:t>
            </a:r>
            <a:r>
              <a:rPr lang="en-GB" sz="2000" dirty="0" smtClean="0"/>
              <a:t>a un </a:t>
            </a:r>
            <a:r>
              <a:rPr lang="en-GB" sz="2000" b="1" i="1" dirty="0" err="1" smtClean="0"/>
              <a:t>mecanismo</a:t>
            </a:r>
            <a:r>
              <a:rPr lang="en-GB" sz="2000" b="1" i="1" dirty="0" smtClean="0"/>
              <a:t> regional de </a:t>
            </a:r>
            <a:r>
              <a:rPr lang="en-GB" sz="2000" b="1" i="1" dirty="0" err="1" smtClean="0"/>
              <a:t>colaboracion</a:t>
            </a:r>
            <a:r>
              <a:rPr lang="en-GB" sz="2000" b="1" i="1" dirty="0" smtClean="0"/>
              <a:t> </a:t>
            </a:r>
            <a:r>
              <a:rPr lang="en-GB" sz="2000" b="1" i="1" dirty="0" err="1" smtClean="0"/>
              <a:t>financieramente</a:t>
            </a:r>
            <a:r>
              <a:rPr lang="en-GB" sz="2000" b="1" i="1" dirty="0" smtClean="0"/>
              <a:t> </a:t>
            </a:r>
            <a:r>
              <a:rPr lang="en-GB" sz="2000" b="1" i="1" dirty="0" err="1" smtClean="0"/>
              <a:t>sostenible</a:t>
            </a:r>
            <a:r>
              <a:rPr lang="en-GB" sz="2000" dirty="0" smtClean="0"/>
              <a:t>.</a:t>
            </a:r>
            <a:endParaRPr lang="en-US" sz="2000" dirty="0"/>
          </a:p>
          <a:p>
            <a:r>
              <a:rPr lang="en-GB" sz="1200" dirty="0"/>
              <a:t> </a:t>
            </a:r>
            <a:endParaRPr lang="en-US" sz="1200" dirty="0"/>
          </a:p>
          <a:p>
            <a:r>
              <a:rPr lang="en-GB" sz="3200" b="1" u="sng" dirty="0" err="1" smtClean="0"/>
              <a:t>Arreglos</a:t>
            </a:r>
            <a:r>
              <a:rPr lang="en-GB" sz="3200" b="1" u="sng" dirty="0" smtClean="0"/>
              <a:t> </a:t>
            </a:r>
            <a:r>
              <a:rPr lang="en-GB" sz="3200" b="1" u="sng" dirty="0" err="1" smtClean="0"/>
              <a:t>I</a:t>
            </a:r>
            <a:r>
              <a:rPr lang="en-GB" sz="3200" b="1" u="sng" dirty="0" err="1" smtClean="0"/>
              <a:t>nstitucionales</a:t>
            </a:r>
            <a:endParaRPr lang="en-US" sz="3200" u="sng" dirty="0"/>
          </a:p>
          <a:p>
            <a:endParaRPr lang="en-GB" sz="2000" dirty="0" smtClean="0"/>
          </a:p>
          <a:p>
            <a:r>
              <a:rPr lang="en-GB" sz="2000" dirty="0" err="1" smtClean="0"/>
              <a:t>Ejecucion</a:t>
            </a:r>
            <a:r>
              <a:rPr lang="en-GB" sz="2000" dirty="0" smtClean="0"/>
              <a:t> del </a:t>
            </a:r>
            <a:r>
              <a:rPr lang="en-GB" sz="2000" dirty="0" err="1" smtClean="0"/>
              <a:t>mandato</a:t>
            </a:r>
            <a:r>
              <a:rPr lang="en-GB" sz="2000" dirty="0" smtClean="0"/>
              <a:t> </a:t>
            </a:r>
            <a:r>
              <a:rPr lang="en-GB" sz="2000" dirty="0" err="1" smtClean="0"/>
              <a:t>mediante</a:t>
            </a:r>
            <a:r>
              <a:rPr lang="en-GB" sz="2000" dirty="0" smtClean="0"/>
              <a:t> </a:t>
            </a:r>
            <a:r>
              <a:rPr lang="en-GB" sz="2000" dirty="0" err="1" smtClean="0"/>
              <a:t>los</a:t>
            </a:r>
            <a:r>
              <a:rPr lang="en-GB" sz="2000" dirty="0" smtClean="0"/>
              <a:t> </a:t>
            </a:r>
            <a:r>
              <a:rPr lang="en-GB" sz="2000" dirty="0" err="1" smtClean="0"/>
              <a:t>siguientes</a:t>
            </a:r>
            <a:r>
              <a:rPr lang="en-GB" sz="2000" dirty="0" smtClean="0"/>
              <a:t> </a:t>
            </a:r>
            <a:r>
              <a:rPr lang="en-GB" sz="2000" b="1" u="sng" dirty="0" err="1" smtClean="0"/>
              <a:t>mecanismos</a:t>
            </a:r>
            <a:r>
              <a:rPr lang="en-GB" sz="2000" b="1" u="sng" dirty="0" smtClean="0"/>
              <a:t> </a:t>
            </a:r>
            <a:r>
              <a:rPr lang="en-GB" sz="2000" b="1" u="sng" dirty="0" err="1" smtClean="0"/>
              <a:t>operacionales</a:t>
            </a:r>
            <a:r>
              <a:rPr lang="en-GB" sz="2000" dirty="0" smtClean="0"/>
              <a:t>:</a:t>
            </a:r>
            <a:endParaRPr lang="en-GB" sz="2000" dirty="0" smtClean="0"/>
          </a:p>
          <a:p>
            <a:endParaRPr lang="en-US" sz="2000" smtClean="0"/>
          </a:p>
          <a:p>
            <a:endParaRPr lang="en-US" sz="200" dirty="0" smtClean="0"/>
          </a:p>
          <a:p>
            <a:pPr marL="1257300" lvl="2" indent="-342900">
              <a:buFont typeface="Wingdings" panose="05000000000000000000" pitchFamily="2" charset="2"/>
              <a:buChar char="ü"/>
            </a:pPr>
            <a:r>
              <a:rPr lang="en-GB" sz="2000" b="1" u="sng" smtClean="0">
                <a:solidFill>
                  <a:srgbClr val="C00000"/>
                </a:solidFill>
              </a:rPr>
              <a:t>Co</a:t>
            </a:r>
            <a:r>
              <a:rPr lang="en-GB" sz="2000" b="1" u="sng" smtClean="0">
                <a:solidFill>
                  <a:srgbClr val="C00000"/>
                </a:solidFill>
              </a:rPr>
              <a:t>ngreso </a:t>
            </a:r>
            <a:r>
              <a:rPr lang="en-GB" sz="2000" u="sng" smtClean="0"/>
              <a:t>East </a:t>
            </a:r>
            <a:r>
              <a:rPr lang="en-GB" sz="2000" u="sng"/>
              <a:t>Asian Seas (EAS) </a:t>
            </a:r>
            <a:endParaRPr lang="en-GB" sz="2000" b="1" u="sng" smtClean="0">
              <a:solidFill>
                <a:srgbClr val="C00000"/>
              </a:solidFill>
            </a:endParaRPr>
          </a:p>
          <a:p>
            <a:pPr marL="1257300" lvl="2" indent="-342900">
              <a:buFont typeface="Wingdings" panose="05000000000000000000" pitchFamily="2" charset="2"/>
              <a:buChar char="ü"/>
            </a:pPr>
            <a:endParaRPr lang="en-US" sz="2000" dirty="0" smtClean="0"/>
          </a:p>
          <a:p>
            <a:pPr marL="1257300" lvl="2" indent="-342900">
              <a:buFont typeface="Wingdings" panose="05000000000000000000" pitchFamily="2" charset="2"/>
              <a:buChar char="ü"/>
            </a:pPr>
            <a:r>
              <a:rPr lang="en-GB" sz="2000" b="1" u="sng" dirty="0" err="1" smtClean="0">
                <a:solidFill>
                  <a:srgbClr val="C00000"/>
                </a:solidFill>
              </a:rPr>
              <a:t>Consejo</a:t>
            </a:r>
            <a:r>
              <a:rPr lang="en-GB" sz="2000" u="sng" dirty="0" smtClean="0"/>
              <a:t> de la </a:t>
            </a:r>
            <a:r>
              <a:rPr lang="en-GB" sz="2000" u="sng" dirty="0" err="1" smtClean="0"/>
              <a:t>Asociacion</a:t>
            </a:r>
            <a:r>
              <a:rPr lang="en-GB" sz="2000" u="sng" dirty="0" smtClean="0"/>
              <a:t> </a:t>
            </a:r>
            <a:r>
              <a:rPr lang="en-GB" sz="2000" u="sng" dirty="0" smtClean="0"/>
              <a:t>EAS</a:t>
            </a:r>
            <a:endParaRPr lang="en-GB" sz="2000" b="1" u="sng" dirty="0" smtClean="0">
              <a:solidFill>
                <a:srgbClr val="C00000"/>
              </a:solidFill>
            </a:endParaRPr>
          </a:p>
          <a:p>
            <a:pPr marL="1257300" lvl="2" indent="-342900">
              <a:buFont typeface="Wingdings" panose="05000000000000000000" pitchFamily="2" charset="2"/>
              <a:buChar char="ü"/>
            </a:pPr>
            <a:endParaRPr lang="en-US" sz="2000" dirty="0"/>
          </a:p>
          <a:p>
            <a:pPr marL="1257300" lvl="2" indent="-342900">
              <a:buFont typeface="Wingdings" panose="05000000000000000000" pitchFamily="2" charset="2"/>
              <a:buChar char="ü"/>
            </a:pPr>
            <a:r>
              <a:rPr lang="en-GB" sz="2000" b="1" u="sng" dirty="0">
                <a:solidFill>
                  <a:srgbClr val="C00000"/>
                </a:solidFill>
              </a:rPr>
              <a:t>Centro de </a:t>
            </a:r>
            <a:r>
              <a:rPr lang="en-GB" sz="2000" b="1" u="sng" dirty="0" err="1">
                <a:solidFill>
                  <a:srgbClr val="C00000"/>
                </a:solidFill>
              </a:rPr>
              <a:t>Apoyo</a:t>
            </a:r>
            <a:r>
              <a:rPr lang="en-GB" sz="2000" b="1" u="sng" dirty="0">
                <a:solidFill>
                  <a:srgbClr val="C00000"/>
                </a:solidFill>
              </a:rPr>
              <a:t> </a:t>
            </a:r>
            <a:r>
              <a:rPr lang="en-GB" sz="2000" u="sng" dirty="0" smtClean="0"/>
              <a:t>PEMSEA (</a:t>
            </a:r>
            <a:r>
              <a:rPr lang="en-GB" sz="2000" u="sng" dirty="0"/>
              <a:t>PRF</a:t>
            </a:r>
            <a:r>
              <a:rPr lang="en-GB" sz="2000" u="sng" dirty="0" smtClean="0"/>
              <a:t>)</a:t>
            </a:r>
            <a:r>
              <a:rPr lang="en-GB" sz="2000" dirty="0" smtClean="0"/>
              <a:t> </a:t>
            </a:r>
          </a:p>
        </p:txBody>
      </p:sp>
      <p:sp>
        <p:nvSpPr>
          <p:cNvPr id="22" name="TextBox 21"/>
          <p:cNvSpPr txBox="1"/>
          <p:nvPr/>
        </p:nvSpPr>
        <p:spPr>
          <a:xfrm>
            <a:off x="184728" y="205355"/>
            <a:ext cx="6602934" cy="769441"/>
          </a:xfrm>
          <a:prstGeom prst="rect">
            <a:avLst/>
          </a:prstGeom>
          <a:solidFill>
            <a:schemeClr val="bg1"/>
          </a:solidFill>
        </p:spPr>
        <p:txBody>
          <a:bodyPr wrap="square" rtlCol="0">
            <a:spAutoFit/>
          </a:bodyPr>
          <a:lstStyle/>
          <a:p>
            <a:r>
              <a:rPr lang="en-US" sz="4400" b="1" dirty="0" smtClean="0"/>
              <a:t>PEMSEA</a:t>
            </a:r>
            <a:endParaRPr lang="en-US" b="1" dirty="0"/>
          </a:p>
        </p:txBody>
      </p:sp>
      <p:sp>
        <p:nvSpPr>
          <p:cNvPr id="6" name="TextBox 5"/>
          <p:cNvSpPr txBox="1"/>
          <p:nvPr/>
        </p:nvSpPr>
        <p:spPr>
          <a:xfrm>
            <a:off x="6286500" y="4909469"/>
            <a:ext cx="3113314" cy="830997"/>
          </a:xfrm>
          <a:prstGeom prst="rect">
            <a:avLst/>
          </a:prstGeom>
          <a:noFill/>
        </p:spPr>
        <p:txBody>
          <a:bodyPr wrap="square" rtlCol="0">
            <a:spAutoFit/>
          </a:bodyPr>
          <a:lstStyle/>
          <a:p>
            <a:r>
              <a:rPr lang="en-US" sz="1600" b="1" dirty="0" err="1" smtClean="0">
                <a:solidFill>
                  <a:srgbClr val="008000"/>
                </a:solidFill>
              </a:rPr>
              <a:t>Pensando</a:t>
            </a:r>
            <a:r>
              <a:rPr lang="en-US" sz="1600" b="1" dirty="0" smtClean="0">
                <a:solidFill>
                  <a:srgbClr val="008000"/>
                </a:solidFill>
              </a:rPr>
              <a:t> </a:t>
            </a:r>
            <a:r>
              <a:rPr lang="en-US" sz="1600" b="1" dirty="0" smtClean="0">
                <a:solidFill>
                  <a:srgbClr val="008000"/>
                </a:solidFill>
              </a:rPr>
              <a:t>CLME+:</a:t>
            </a:r>
          </a:p>
          <a:p>
            <a:r>
              <a:rPr lang="en-US" sz="1600" b="1" dirty="0" smtClean="0">
                <a:solidFill>
                  <a:srgbClr val="008000"/>
                </a:solidFill>
              </a:rPr>
              <a:t>UCP</a:t>
            </a:r>
            <a:r>
              <a:rPr lang="en-US" sz="1600" b="1" dirty="0" smtClean="0">
                <a:solidFill>
                  <a:srgbClr val="008000"/>
                </a:solidFill>
              </a:rPr>
              <a:t> </a:t>
            </a:r>
            <a:r>
              <a:rPr lang="en-US" sz="1600" b="1" dirty="0" smtClean="0">
                <a:solidFill>
                  <a:srgbClr val="008000"/>
                </a:solidFill>
              </a:rPr>
              <a:t>CLME</a:t>
            </a:r>
            <a:r>
              <a:rPr lang="en-US" sz="1600" b="1" dirty="0" smtClean="0">
                <a:solidFill>
                  <a:srgbClr val="008000"/>
                </a:solidFill>
              </a:rPr>
              <a:t>+, </a:t>
            </a:r>
            <a:r>
              <a:rPr lang="en-US" sz="1600" b="1" dirty="0" smtClean="0">
                <a:solidFill>
                  <a:srgbClr val="008000"/>
                </a:solidFill>
              </a:rPr>
              <a:t>Hub</a:t>
            </a:r>
          </a:p>
          <a:p>
            <a:r>
              <a:rPr lang="en-US" sz="1600" b="1" dirty="0" err="1" smtClean="0">
                <a:solidFill>
                  <a:srgbClr val="008000"/>
                </a:solidFill>
              </a:rPr>
              <a:t>Secretaria</a:t>
            </a:r>
            <a:r>
              <a:rPr lang="en-US" sz="1600" b="1" dirty="0" smtClean="0">
                <a:solidFill>
                  <a:srgbClr val="008000"/>
                </a:solidFill>
              </a:rPr>
              <a:t> del MPCP CLME+</a:t>
            </a:r>
            <a:endParaRPr lang="en-US" sz="1600" b="1" dirty="0">
              <a:solidFill>
                <a:srgbClr val="008000"/>
              </a:solidFill>
            </a:endParaRPr>
          </a:p>
        </p:txBody>
      </p:sp>
      <p:cxnSp>
        <p:nvCxnSpPr>
          <p:cNvPr id="7" name="Straight Arrow Connector 6"/>
          <p:cNvCxnSpPr>
            <a:endCxn id="6" idx="1"/>
          </p:cNvCxnSpPr>
          <p:nvPr/>
        </p:nvCxnSpPr>
        <p:spPr>
          <a:xfrm flipV="1">
            <a:off x="5127171" y="5324968"/>
            <a:ext cx="1159329" cy="341742"/>
          </a:xfrm>
          <a:prstGeom prst="straightConnector1">
            <a:avLst/>
          </a:prstGeom>
          <a:ln>
            <a:solidFill>
              <a:srgbClr val="008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3454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327283" y="787143"/>
            <a:ext cx="8737342" cy="5016758"/>
          </a:xfrm>
          <a:prstGeom prst="rect">
            <a:avLst/>
          </a:prstGeom>
          <a:noFill/>
        </p:spPr>
        <p:txBody>
          <a:bodyPr wrap="square" rtlCol="0">
            <a:spAutoFit/>
          </a:bodyPr>
          <a:lstStyle/>
          <a:p>
            <a:r>
              <a:rPr lang="en-GB" sz="2000" b="1" u="sng" dirty="0" err="1" smtClean="0">
                <a:solidFill>
                  <a:srgbClr val="C00000"/>
                </a:solidFill>
              </a:rPr>
              <a:t>Consejo</a:t>
            </a:r>
            <a:r>
              <a:rPr lang="en-GB" sz="2000" b="1" u="sng" dirty="0" smtClean="0">
                <a:solidFill>
                  <a:srgbClr val="C00000"/>
                </a:solidFill>
              </a:rPr>
              <a:t> de la </a:t>
            </a:r>
            <a:r>
              <a:rPr lang="en-GB" sz="2000" b="1" u="sng" dirty="0" err="1" smtClean="0">
                <a:solidFill>
                  <a:srgbClr val="C00000"/>
                </a:solidFill>
              </a:rPr>
              <a:t>Asociacion</a:t>
            </a:r>
            <a:r>
              <a:rPr lang="en-GB" sz="2000" b="1" u="sng" dirty="0" smtClean="0">
                <a:solidFill>
                  <a:srgbClr val="C00000"/>
                </a:solidFill>
              </a:rPr>
              <a:t> EAS </a:t>
            </a:r>
            <a:r>
              <a:rPr lang="en-GB" sz="2000" u="sng" dirty="0" smtClean="0"/>
              <a:t>:</a:t>
            </a:r>
            <a:r>
              <a:rPr lang="en-GB" sz="2000" b="1" dirty="0" smtClean="0"/>
              <a:t> </a:t>
            </a:r>
          </a:p>
          <a:p>
            <a:endParaRPr lang="en-GB" sz="2000" dirty="0" smtClean="0"/>
          </a:p>
          <a:p>
            <a:r>
              <a:rPr lang="en-GB" sz="2000" dirty="0" err="1" smtClean="0"/>
              <a:t>Cuerpo</a:t>
            </a:r>
            <a:r>
              <a:rPr lang="en-GB" sz="2000" dirty="0" smtClean="0"/>
              <a:t> regular que </a:t>
            </a:r>
            <a:r>
              <a:rPr lang="en-GB" sz="2000" dirty="0" err="1" smtClean="0"/>
              <a:t>proporciona</a:t>
            </a:r>
            <a:r>
              <a:rPr lang="en-GB" sz="2000" dirty="0" smtClean="0"/>
              <a:t> </a:t>
            </a:r>
            <a:r>
              <a:rPr lang="en-GB" sz="2000" dirty="0" err="1" smtClean="0"/>
              <a:t>asesoria</a:t>
            </a:r>
            <a:r>
              <a:rPr lang="en-GB" sz="2000" dirty="0" smtClean="0"/>
              <a:t> de </a:t>
            </a:r>
            <a:r>
              <a:rPr lang="en-GB" sz="2000" dirty="0" err="1" smtClean="0"/>
              <a:t>politica</a:t>
            </a:r>
            <a:r>
              <a:rPr lang="en-GB" sz="2000" dirty="0" err="1" smtClean="0"/>
              <a:t>s</a:t>
            </a:r>
            <a:r>
              <a:rPr lang="en-GB" sz="2000" dirty="0" smtClean="0"/>
              <a:t> y </a:t>
            </a:r>
            <a:r>
              <a:rPr lang="en-GB" sz="2000" dirty="0" err="1" smtClean="0"/>
              <a:t>operacional</a:t>
            </a:r>
            <a:r>
              <a:rPr lang="en-GB" sz="2000" dirty="0" smtClean="0"/>
              <a:t>, dirige, </a:t>
            </a:r>
            <a:r>
              <a:rPr lang="en-GB" sz="2000" dirty="0" err="1" smtClean="0"/>
              <a:t>moniteo</a:t>
            </a:r>
            <a:r>
              <a:rPr lang="en-GB" sz="2000" dirty="0" smtClean="0"/>
              <a:t> y </a:t>
            </a:r>
            <a:r>
              <a:rPr lang="en-GB" sz="2000" dirty="0" err="1" smtClean="0"/>
              <a:t>evalua</a:t>
            </a:r>
            <a:endParaRPr lang="en-GB" sz="2000" dirty="0" smtClean="0"/>
          </a:p>
          <a:p>
            <a:endParaRPr lang="en-GB" sz="2000" dirty="0"/>
          </a:p>
          <a:p>
            <a:r>
              <a:rPr lang="en-GB" sz="2000" dirty="0" smtClean="0"/>
              <a:t>		</a:t>
            </a:r>
            <a:r>
              <a:rPr lang="en-GB" sz="2000" b="1" u="sng" dirty="0" err="1">
                <a:solidFill>
                  <a:srgbClr val="002060"/>
                </a:solidFill>
              </a:rPr>
              <a:t>C</a:t>
            </a:r>
            <a:r>
              <a:rPr lang="en-GB" sz="2000" b="1" u="sng" dirty="0" err="1" smtClean="0">
                <a:solidFill>
                  <a:srgbClr val="002060"/>
                </a:solidFill>
              </a:rPr>
              <a:t>omite</a:t>
            </a:r>
            <a:r>
              <a:rPr lang="en-GB" sz="2000" b="1" u="sng" dirty="0" smtClean="0">
                <a:solidFill>
                  <a:srgbClr val="002060"/>
                </a:solidFill>
              </a:rPr>
              <a:t> </a:t>
            </a:r>
            <a:r>
              <a:rPr lang="en-GB" sz="2000" b="1" u="sng" dirty="0" err="1" smtClean="0">
                <a:solidFill>
                  <a:srgbClr val="002060"/>
                </a:solidFill>
              </a:rPr>
              <a:t>Ejecutivo</a:t>
            </a:r>
            <a:r>
              <a:rPr lang="en-GB" sz="2000" dirty="0" smtClean="0"/>
              <a:t>					</a:t>
            </a:r>
            <a:r>
              <a:rPr lang="en-GB" sz="2000" dirty="0"/>
              <a:t> </a:t>
            </a:r>
            <a:r>
              <a:rPr lang="en-GB" i="1" dirty="0" smtClean="0">
                <a:solidFill>
                  <a:srgbClr val="0070C0"/>
                </a:solidFill>
              </a:rPr>
              <a:t>6 </a:t>
            </a:r>
            <a:r>
              <a:rPr lang="en-GB" i="1" dirty="0" err="1" smtClean="0">
                <a:solidFill>
                  <a:srgbClr val="0070C0"/>
                </a:solidFill>
              </a:rPr>
              <a:t>Representantes</a:t>
            </a:r>
            <a:r>
              <a:rPr lang="en-GB" i="1" dirty="0" smtClean="0">
                <a:solidFill>
                  <a:srgbClr val="0070C0"/>
                </a:solidFill>
              </a:rPr>
              <a:t> de </a:t>
            </a:r>
            <a:r>
              <a:rPr lang="en-GB" i="1" dirty="0" err="1" smtClean="0">
                <a:solidFill>
                  <a:srgbClr val="0070C0"/>
                </a:solidFill>
              </a:rPr>
              <a:t>los</a:t>
            </a:r>
            <a:r>
              <a:rPr lang="en-GB" i="1" dirty="0" smtClean="0">
                <a:solidFill>
                  <a:srgbClr val="0070C0"/>
                </a:solidFill>
              </a:rPr>
              <a:t> </a:t>
            </a:r>
            <a:r>
              <a:rPr lang="en-GB" i="1" dirty="0" err="1" smtClean="0">
                <a:solidFill>
                  <a:srgbClr val="0070C0"/>
                </a:solidFill>
              </a:rPr>
              <a:t>paises</a:t>
            </a:r>
            <a:endParaRPr lang="en-GB" sz="2000" i="1" dirty="0" smtClean="0">
              <a:solidFill>
                <a:srgbClr val="0070C0"/>
              </a:solidFill>
            </a:endParaRPr>
          </a:p>
          <a:p>
            <a:r>
              <a:rPr lang="en-GB" sz="2000" dirty="0"/>
              <a:t>	</a:t>
            </a:r>
            <a:r>
              <a:rPr lang="en-GB" sz="2000" dirty="0" smtClean="0"/>
              <a:t>	</a:t>
            </a:r>
            <a:r>
              <a:rPr lang="en-GB" sz="2000" dirty="0" smtClean="0"/>
              <a:t>con </a:t>
            </a:r>
            <a:r>
              <a:rPr lang="en-GB" sz="2000" b="1" dirty="0" err="1" smtClean="0">
                <a:solidFill>
                  <a:srgbClr val="002060"/>
                </a:solidFill>
              </a:rPr>
              <a:t>Sesion</a:t>
            </a:r>
            <a:r>
              <a:rPr lang="en-GB" sz="2000" b="1" dirty="0" smtClean="0">
                <a:solidFill>
                  <a:srgbClr val="002060"/>
                </a:solidFill>
              </a:rPr>
              <a:t> </a:t>
            </a:r>
            <a:r>
              <a:rPr lang="en-GB" sz="2000" b="1" dirty="0" err="1" smtClean="0">
                <a:solidFill>
                  <a:srgbClr val="002060"/>
                </a:solidFill>
              </a:rPr>
              <a:t>I</a:t>
            </a:r>
            <a:r>
              <a:rPr lang="en-GB" sz="2000" b="1" dirty="0" err="1" smtClean="0">
                <a:solidFill>
                  <a:srgbClr val="002060"/>
                </a:solidFill>
              </a:rPr>
              <a:t>ntergubernamental</a:t>
            </a:r>
            <a:endParaRPr lang="en-GB" sz="2000" dirty="0" smtClean="0">
              <a:solidFill>
                <a:srgbClr val="002060"/>
              </a:solidFill>
            </a:endParaRPr>
          </a:p>
          <a:p>
            <a:r>
              <a:rPr lang="en-GB" sz="2000" dirty="0"/>
              <a:t>	</a:t>
            </a:r>
            <a:r>
              <a:rPr lang="en-GB" sz="2000" dirty="0" smtClean="0"/>
              <a:t>	</a:t>
            </a:r>
            <a:r>
              <a:rPr lang="en-GB" sz="2000" dirty="0" smtClean="0"/>
              <a:t>y </a:t>
            </a:r>
            <a:r>
              <a:rPr lang="en-GB" sz="2000" b="1" dirty="0" err="1" smtClean="0">
                <a:solidFill>
                  <a:srgbClr val="002060"/>
                </a:solidFill>
              </a:rPr>
              <a:t>Sesion</a:t>
            </a:r>
            <a:r>
              <a:rPr lang="en-GB" sz="2000" b="1" dirty="0" smtClean="0">
                <a:solidFill>
                  <a:srgbClr val="002060"/>
                </a:solidFill>
              </a:rPr>
              <a:t> </a:t>
            </a:r>
            <a:r>
              <a:rPr lang="en-GB" sz="2000" b="1" dirty="0" err="1" smtClean="0">
                <a:solidFill>
                  <a:srgbClr val="002060"/>
                </a:solidFill>
              </a:rPr>
              <a:t>T</a:t>
            </a:r>
            <a:r>
              <a:rPr lang="en-GB" sz="2000" b="1" dirty="0" err="1" smtClean="0">
                <a:solidFill>
                  <a:srgbClr val="002060"/>
                </a:solidFill>
              </a:rPr>
              <a:t>ecnica</a:t>
            </a:r>
            <a:endParaRPr lang="en-US" sz="2000" b="1" dirty="0">
              <a:solidFill>
                <a:srgbClr val="002060"/>
              </a:solidFill>
            </a:endParaRPr>
          </a:p>
          <a:p>
            <a:endParaRPr lang="en-GB" sz="2000" u="sng" dirty="0" smtClean="0"/>
          </a:p>
          <a:p>
            <a:r>
              <a:rPr lang="en-GB" sz="2000" b="1" u="sng" dirty="0" smtClean="0">
                <a:solidFill>
                  <a:srgbClr val="C00000"/>
                </a:solidFill>
              </a:rPr>
              <a:t>Centro de </a:t>
            </a:r>
            <a:r>
              <a:rPr lang="en-GB" sz="2000" b="1" u="sng" dirty="0" err="1" smtClean="0">
                <a:solidFill>
                  <a:srgbClr val="C00000"/>
                </a:solidFill>
              </a:rPr>
              <a:t>Apoyo</a:t>
            </a:r>
            <a:r>
              <a:rPr lang="en-GB" sz="2000" b="1" u="sng" dirty="0" smtClean="0">
                <a:solidFill>
                  <a:srgbClr val="C00000"/>
                </a:solidFill>
              </a:rPr>
              <a:t> PEMSEA (</a:t>
            </a:r>
            <a:r>
              <a:rPr lang="en-GB" sz="2000" b="1" u="sng" dirty="0">
                <a:solidFill>
                  <a:srgbClr val="C00000"/>
                </a:solidFill>
              </a:rPr>
              <a:t>PRF</a:t>
            </a:r>
            <a:r>
              <a:rPr lang="en-GB" sz="2000" b="1" u="sng" dirty="0" smtClean="0">
                <a:solidFill>
                  <a:srgbClr val="C00000"/>
                </a:solidFill>
              </a:rPr>
              <a:t>) </a:t>
            </a:r>
            <a:r>
              <a:rPr lang="en-GB" sz="2000" u="sng" dirty="0" smtClean="0"/>
              <a:t>:</a:t>
            </a:r>
            <a:r>
              <a:rPr lang="en-GB" sz="2000" dirty="0" smtClean="0"/>
              <a:t> 				</a:t>
            </a:r>
            <a:r>
              <a:rPr lang="en-GB" sz="2000" i="1" dirty="0">
                <a:solidFill>
                  <a:srgbClr val="0070C0"/>
                </a:solidFill>
              </a:rPr>
              <a:t>D</a:t>
            </a:r>
            <a:r>
              <a:rPr lang="en-GB" sz="2000" i="1" dirty="0" smtClean="0">
                <a:solidFill>
                  <a:srgbClr val="0070C0"/>
                </a:solidFill>
              </a:rPr>
              <a:t>irector </a:t>
            </a:r>
            <a:r>
              <a:rPr lang="en-GB" sz="2000" i="1" dirty="0" err="1" smtClean="0">
                <a:solidFill>
                  <a:srgbClr val="0070C0"/>
                </a:solidFill>
              </a:rPr>
              <a:t>Ejecutivo</a:t>
            </a:r>
            <a:endParaRPr lang="en-GB" sz="2000" i="1" dirty="0" smtClean="0">
              <a:solidFill>
                <a:srgbClr val="0070C0"/>
              </a:solidFill>
            </a:endParaRPr>
          </a:p>
          <a:p>
            <a:endParaRPr lang="en-GB" sz="2000" dirty="0"/>
          </a:p>
          <a:p>
            <a:r>
              <a:rPr lang="en-GB" sz="2000" b="1" u="sng" dirty="0" err="1" smtClean="0">
                <a:solidFill>
                  <a:srgbClr val="002060"/>
                </a:solidFill>
              </a:rPr>
              <a:t>Secretaria</a:t>
            </a:r>
            <a:r>
              <a:rPr lang="en-GB" sz="2000" b="1" dirty="0" smtClean="0">
                <a:solidFill>
                  <a:srgbClr val="002060"/>
                </a:solidFill>
              </a:rPr>
              <a:t> </a:t>
            </a:r>
            <a:r>
              <a:rPr lang="en-GB" sz="2000" dirty="0" smtClean="0"/>
              <a:t>y </a:t>
            </a:r>
            <a:r>
              <a:rPr lang="en-GB" sz="2000" dirty="0" err="1" smtClean="0"/>
              <a:t>servicios</a:t>
            </a:r>
            <a:r>
              <a:rPr lang="en-GB" sz="2000" dirty="0" smtClean="0"/>
              <a:t> </a:t>
            </a:r>
            <a:r>
              <a:rPr lang="en-GB" sz="2000" dirty="0" err="1" smtClean="0"/>
              <a:t>tecnicos</a:t>
            </a:r>
            <a:r>
              <a:rPr lang="en-GB" sz="2000" dirty="0" smtClean="0"/>
              <a:t> </a:t>
            </a:r>
            <a:r>
              <a:rPr lang="en-GB" sz="2000" dirty="0" smtClean="0"/>
              <a:t>			</a:t>
            </a:r>
            <a:r>
              <a:rPr lang="en-GB" sz="2000" i="1" dirty="0" smtClean="0">
                <a:solidFill>
                  <a:srgbClr val="0070C0"/>
                </a:solidFill>
              </a:rPr>
              <a:t>7 </a:t>
            </a:r>
            <a:r>
              <a:rPr lang="en-GB" sz="2000" i="1" dirty="0" err="1" smtClean="0">
                <a:solidFill>
                  <a:srgbClr val="0070C0"/>
                </a:solidFill>
              </a:rPr>
              <a:t>miembros</a:t>
            </a:r>
            <a:r>
              <a:rPr lang="en-GB" sz="2000" i="1" dirty="0" smtClean="0">
                <a:solidFill>
                  <a:srgbClr val="0070C0"/>
                </a:solidFill>
              </a:rPr>
              <a:t> </a:t>
            </a:r>
            <a:r>
              <a:rPr lang="en-GB" sz="2000" i="1" dirty="0" err="1" smtClean="0">
                <a:solidFill>
                  <a:srgbClr val="0070C0"/>
                </a:solidFill>
              </a:rPr>
              <a:t>permanentes</a:t>
            </a:r>
            <a:endParaRPr lang="en-GB" sz="2000" i="1" dirty="0" smtClean="0">
              <a:solidFill>
                <a:srgbClr val="0070C0"/>
              </a:solidFill>
            </a:endParaRPr>
          </a:p>
          <a:p>
            <a:r>
              <a:rPr lang="en-GB" sz="2000" dirty="0" smtClean="0"/>
              <a:t>-</a:t>
            </a:r>
            <a:r>
              <a:rPr lang="en-GB" sz="2000" dirty="0" err="1" smtClean="0"/>
              <a:t>coordinar</a:t>
            </a:r>
            <a:r>
              <a:rPr lang="en-GB" sz="2000" dirty="0" smtClean="0"/>
              <a:t> </a:t>
            </a:r>
            <a:r>
              <a:rPr lang="en-GB" sz="2000" dirty="0" err="1" smtClean="0"/>
              <a:t>implementacion</a:t>
            </a:r>
            <a:r>
              <a:rPr lang="en-GB" sz="2000" dirty="0" smtClean="0"/>
              <a:t> </a:t>
            </a:r>
            <a:r>
              <a:rPr lang="en-GB" sz="2000" dirty="0" err="1" smtClean="0"/>
              <a:t>decisiones</a:t>
            </a:r>
            <a:r>
              <a:rPr lang="en-GB" sz="2000" dirty="0" smtClean="0"/>
              <a:t> del </a:t>
            </a:r>
            <a:r>
              <a:rPr lang="en-GB" sz="2000" dirty="0" err="1" smtClean="0"/>
              <a:t>Consejo</a:t>
            </a:r>
            <a:endParaRPr lang="en-GB" sz="2000" dirty="0" smtClean="0"/>
          </a:p>
          <a:p>
            <a:r>
              <a:rPr lang="en-GB" sz="2000" dirty="0" smtClean="0"/>
              <a:t>-</a:t>
            </a:r>
            <a:r>
              <a:rPr lang="en-GB" sz="2000" dirty="0" err="1" smtClean="0"/>
              <a:t>organizar</a:t>
            </a:r>
            <a:r>
              <a:rPr lang="en-GB" sz="2000" dirty="0" smtClean="0"/>
              <a:t> el </a:t>
            </a:r>
            <a:r>
              <a:rPr lang="en-GB" sz="2000" b="1" dirty="0" err="1" smtClean="0">
                <a:solidFill>
                  <a:srgbClr val="C00000"/>
                </a:solidFill>
              </a:rPr>
              <a:t>Congreso</a:t>
            </a:r>
            <a:endParaRPr lang="en-GB" sz="2000" b="1" dirty="0" smtClean="0">
              <a:solidFill>
                <a:srgbClr val="C00000"/>
              </a:solidFill>
            </a:endParaRPr>
          </a:p>
          <a:p>
            <a:r>
              <a:rPr lang="en-GB" sz="2000" dirty="0" smtClean="0"/>
              <a:t>-</a:t>
            </a:r>
            <a:r>
              <a:rPr lang="en-GB" sz="2000" b="1" dirty="0" err="1" smtClean="0">
                <a:solidFill>
                  <a:srgbClr val="008000"/>
                </a:solidFill>
              </a:rPr>
              <a:t>monitoreo</a:t>
            </a:r>
            <a:r>
              <a:rPr lang="en-GB" sz="2000" b="1" dirty="0" smtClean="0">
                <a:solidFill>
                  <a:srgbClr val="008000"/>
                </a:solidFill>
              </a:rPr>
              <a:t> y </a:t>
            </a:r>
            <a:r>
              <a:rPr lang="en-GB" sz="2000" b="1" dirty="0" err="1" smtClean="0">
                <a:solidFill>
                  <a:srgbClr val="008000"/>
                </a:solidFill>
              </a:rPr>
              <a:t>reporte</a:t>
            </a:r>
            <a:endParaRPr lang="en-GB" sz="2000" b="1" dirty="0" smtClean="0">
              <a:solidFill>
                <a:srgbClr val="008000"/>
              </a:solidFill>
            </a:endParaRPr>
          </a:p>
          <a:p>
            <a:r>
              <a:rPr lang="en-GB" sz="2000" dirty="0" smtClean="0"/>
              <a:t>-</a:t>
            </a:r>
            <a:r>
              <a:rPr lang="en-GB" sz="2000" dirty="0" err="1" smtClean="0"/>
              <a:t>contribuciones</a:t>
            </a:r>
            <a:r>
              <a:rPr lang="en-GB" sz="2000" dirty="0" smtClean="0"/>
              <a:t> </a:t>
            </a:r>
            <a:r>
              <a:rPr lang="en-GB" sz="2000" dirty="0" err="1" smtClean="0"/>
              <a:t>voluntarias</a:t>
            </a:r>
            <a:r>
              <a:rPr lang="en-GB" sz="2000" dirty="0" smtClean="0"/>
              <a:t> de </a:t>
            </a:r>
            <a:r>
              <a:rPr lang="en-GB" sz="2000" dirty="0" err="1" smtClean="0"/>
              <a:t>los</a:t>
            </a:r>
            <a:r>
              <a:rPr lang="en-GB" sz="2000" dirty="0" smtClean="0"/>
              <a:t> </a:t>
            </a:r>
            <a:r>
              <a:rPr lang="en-GB" sz="2000" dirty="0" err="1" smtClean="0"/>
              <a:t>socios</a:t>
            </a:r>
            <a:r>
              <a:rPr lang="en-GB" sz="2000" dirty="0" smtClean="0"/>
              <a:t>, </a:t>
            </a:r>
            <a:r>
              <a:rPr lang="en-GB" sz="2000" dirty="0" err="1" smtClean="0"/>
              <a:t>otras</a:t>
            </a:r>
            <a:r>
              <a:rPr lang="en-GB" sz="2000" dirty="0" smtClean="0"/>
              <a:t> </a:t>
            </a:r>
            <a:r>
              <a:rPr lang="en-GB" sz="2000" dirty="0" err="1" smtClean="0"/>
              <a:t>fuentes</a:t>
            </a:r>
            <a:endParaRPr lang="en-US" sz="2000" dirty="0"/>
          </a:p>
        </p:txBody>
      </p:sp>
      <p:sp>
        <p:nvSpPr>
          <p:cNvPr id="22" name="TextBox 21"/>
          <p:cNvSpPr txBox="1"/>
          <p:nvPr/>
        </p:nvSpPr>
        <p:spPr>
          <a:xfrm>
            <a:off x="224921" y="10154"/>
            <a:ext cx="6602934" cy="769441"/>
          </a:xfrm>
          <a:prstGeom prst="rect">
            <a:avLst/>
          </a:prstGeom>
          <a:solidFill>
            <a:schemeClr val="bg1"/>
          </a:solidFill>
        </p:spPr>
        <p:txBody>
          <a:bodyPr wrap="square" rtlCol="0">
            <a:spAutoFit/>
          </a:bodyPr>
          <a:lstStyle/>
          <a:p>
            <a:r>
              <a:rPr lang="en-US" sz="4400" b="1" dirty="0" smtClean="0"/>
              <a:t>PEMSEA</a:t>
            </a:r>
            <a:endParaRPr lang="en-US" b="1" dirty="0"/>
          </a:p>
        </p:txBody>
      </p:sp>
      <p:sp>
        <p:nvSpPr>
          <p:cNvPr id="6" name="TextBox 5"/>
          <p:cNvSpPr txBox="1"/>
          <p:nvPr/>
        </p:nvSpPr>
        <p:spPr>
          <a:xfrm>
            <a:off x="6242957" y="642021"/>
            <a:ext cx="2209800" cy="646331"/>
          </a:xfrm>
          <a:prstGeom prst="rect">
            <a:avLst/>
          </a:prstGeom>
          <a:noFill/>
        </p:spPr>
        <p:txBody>
          <a:bodyPr wrap="square" rtlCol="0">
            <a:spAutoFit/>
          </a:bodyPr>
          <a:lstStyle/>
          <a:p>
            <a:r>
              <a:rPr lang="en-US" b="1" dirty="0" err="1" smtClean="0">
                <a:solidFill>
                  <a:srgbClr val="008000"/>
                </a:solidFill>
              </a:rPr>
              <a:t>Pensando</a:t>
            </a:r>
            <a:r>
              <a:rPr lang="en-US" b="1" dirty="0" smtClean="0">
                <a:solidFill>
                  <a:srgbClr val="008000"/>
                </a:solidFill>
              </a:rPr>
              <a:t> </a:t>
            </a:r>
            <a:r>
              <a:rPr lang="en-US" b="1" dirty="0" smtClean="0">
                <a:solidFill>
                  <a:srgbClr val="008000"/>
                </a:solidFill>
              </a:rPr>
              <a:t>CLME+: </a:t>
            </a:r>
          </a:p>
          <a:p>
            <a:r>
              <a:rPr lang="en-US" b="1" dirty="0" smtClean="0">
                <a:solidFill>
                  <a:srgbClr val="008000"/>
                </a:solidFill>
              </a:rPr>
              <a:t>El MPCP del CLME+?</a:t>
            </a:r>
            <a:endParaRPr lang="en-US" dirty="0">
              <a:solidFill>
                <a:srgbClr val="008000"/>
              </a:solidFill>
            </a:endParaRPr>
          </a:p>
        </p:txBody>
      </p:sp>
      <p:cxnSp>
        <p:nvCxnSpPr>
          <p:cNvPr id="7" name="Straight Arrow Connector 6"/>
          <p:cNvCxnSpPr/>
          <p:nvPr/>
        </p:nvCxnSpPr>
        <p:spPr>
          <a:xfrm>
            <a:off x="5040086" y="909371"/>
            <a:ext cx="1099456" cy="43261"/>
          </a:xfrm>
          <a:prstGeom prst="straightConnector1">
            <a:avLst/>
          </a:prstGeom>
          <a:ln>
            <a:solidFill>
              <a:srgbClr val="008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1363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272018" y="1133356"/>
            <a:ext cx="8737342" cy="4862870"/>
          </a:xfrm>
          <a:prstGeom prst="rect">
            <a:avLst/>
          </a:prstGeom>
          <a:noFill/>
        </p:spPr>
        <p:txBody>
          <a:bodyPr wrap="square" rtlCol="0">
            <a:spAutoFit/>
          </a:bodyPr>
          <a:lstStyle/>
          <a:p>
            <a:r>
              <a:rPr lang="en-GB" sz="2000" b="1" u="sng" dirty="0" err="1" smtClean="0">
                <a:solidFill>
                  <a:srgbClr val="C00000"/>
                </a:solidFill>
              </a:rPr>
              <a:t>Congreso</a:t>
            </a:r>
            <a:r>
              <a:rPr lang="en-GB" sz="2000" b="1" u="sng" dirty="0" smtClean="0">
                <a:solidFill>
                  <a:srgbClr val="C00000"/>
                </a:solidFill>
              </a:rPr>
              <a:t> “East </a:t>
            </a:r>
            <a:r>
              <a:rPr lang="en-GB" sz="2000" b="1" u="sng" dirty="0">
                <a:solidFill>
                  <a:srgbClr val="C00000"/>
                </a:solidFill>
              </a:rPr>
              <a:t>Asian </a:t>
            </a:r>
            <a:r>
              <a:rPr lang="en-GB" sz="2000" b="1" u="sng" dirty="0" smtClean="0">
                <a:solidFill>
                  <a:srgbClr val="C00000"/>
                </a:solidFill>
              </a:rPr>
              <a:t>Seas” </a:t>
            </a:r>
            <a:r>
              <a:rPr lang="en-GB" sz="2000" b="1" u="sng" dirty="0">
                <a:solidFill>
                  <a:srgbClr val="C00000"/>
                </a:solidFill>
              </a:rPr>
              <a:t>(EAS) </a:t>
            </a:r>
            <a:r>
              <a:rPr lang="en-GB" sz="2000" b="1" u="sng" dirty="0" smtClean="0">
                <a:solidFill>
                  <a:srgbClr val="C00000"/>
                </a:solidFill>
              </a:rPr>
              <a:t>:</a:t>
            </a:r>
            <a:endParaRPr lang="en-US" sz="2000" b="1" dirty="0">
              <a:solidFill>
                <a:srgbClr val="C00000"/>
              </a:solidFill>
            </a:endParaRPr>
          </a:p>
          <a:p>
            <a:endParaRPr lang="en-GB" sz="2000" dirty="0" smtClean="0"/>
          </a:p>
          <a:p>
            <a:r>
              <a:rPr lang="en-GB" sz="2000" b="1" dirty="0" err="1" smtClean="0">
                <a:solidFill>
                  <a:srgbClr val="0070C0"/>
                </a:solidFill>
              </a:rPr>
              <a:t>Cada</a:t>
            </a:r>
            <a:r>
              <a:rPr lang="en-GB" sz="2000" b="1" dirty="0" smtClean="0">
                <a:solidFill>
                  <a:srgbClr val="0070C0"/>
                </a:solidFill>
              </a:rPr>
              <a:t> 3 </a:t>
            </a:r>
            <a:r>
              <a:rPr lang="en-GB" sz="2000" b="1" dirty="0" err="1" smtClean="0">
                <a:solidFill>
                  <a:srgbClr val="0070C0"/>
                </a:solidFill>
              </a:rPr>
              <a:t>agnos</a:t>
            </a:r>
            <a:r>
              <a:rPr lang="en-GB" sz="2000" dirty="0" smtClean="0"/>
              <a:t>, </a:t>
            </a:r>
            <a:r>
              <a:rPr lang="en-GB" sz="2000" dirty="0" err="1" smtClean="0"/>
              <a:t>sirve</a:t>
            </a:r>
            <a:r>
              <a:rPr lang="en-GB" sz="2000" dirty="0" smtClean="0"/>
              <a:t> </a:t>
            </a:r>
            <a:r>
              <a:rPr lang="en-GB" sz="2000" dirty="0" err="1" smtClean="0"/>
              <a:t>como</a:t>
            </a:r>
            <a:r>
              <a:rPr lang="en-GB" sz="2000" b="1" dirty="0" smtClean="0"/>
              <a:t> </a:t>
            </a:r>
            <a:r>
              <a:rPr lang="en-GB" sz="2000" b="1" dirty="0" err="1" smtClean="0"/>
              <a:t>foro</a:t>
            </a:r>
            <a:r>
              <a:rPr lang="en-GB" sz="2000" b="1" dirty="0" smtClean="0"/>
              <a:t> intellectual</a:t>
            </a:r>
            <a:r>
              <a:rPr lang="en-GB" sz="2000" dirty="0" smtClean="0"/>
              <a:t> para </a:t>
            </a:r>
            <a:r>
              <a:rPr lang="en-GB" sz="2000" dirty="0" err="1" smtClean="0"/>
              <a:t>los</a:t>
            </a:r>
            <a:r>
              <a:rPr lang="en-GB" sz="2000" dirty="0" smtClean="0"/>
              <a:t> </a:t>
            </a:r>
            <a:r>
              <a:rPr lang="en-GB" sz="2000" dirty="0" err="1" smtClean="0"/>
              <a:t>actores</a:t>
            </a:r>
            <a:r>
              <a:rPr lang="en-GB" sz="2000" dirty="0" smtClean="0"/>
              <a:t>, para </a:t>
            </a:r>
            <a:r>
              <a:rPr lang="en-GB" sz="2000" b="1" dirty="0" err="1" smtClean="0"/>
              <a:t>compartir</a:t>
            </a:r>
            <a:r>
              <a:rPr lang="en-GB" sz="2000" b="1" dirty="0" smtClean="0"/>
              <a:t> </a:t>
            </a:r>
            <a:r>
              <a:rPr lang="en-GB" sz="2000" b="1" dirty="0" err="1" smtClean="0"/>
              <a:t>conocimiento</a:t>
            </a:r>
            <a:r>
              <a:rPr lang="en-GB" sz="2000" b="1" dirty="0" smtClean="0"/>
              <a:t> y </a:t>
            </a:r>
            <a:r>
              <a:rPr lang="en-GB" sz="2000" b="1" dirty="0" err="1" smtClean="0"/>
              <a:t>monitorear</a:t>
            </a:r>
            <a:r>
              <a:rPr lang="en-GB" sz="2000" b="1" dirty="0" smtClean="0"/>
              <a:t> </a:t>
            </a:r>
            <a:r>
              <a:rPr lang="en-GB" sz="2000" b="1" dirty="0" err="1" smtClean="0"/>
              <a:t>los</a:t>
            </a:r>
            <a:r>
              <a:rPr lang="es-CO" sz="2000" b="1"/>
              <a:t> </a:t>
            </a:r>
            <a:r>
              <a:rPr lang="es-CO" sz="2000" b="1" smtClean="0"/>
              <a:t>avances</a:t>
            </a:r>
            <a:r>
              <a:rPr lang="en-GB" sz="2000" smtClean="0"/>
              <a:t>. </a:t>
            </a:r>
            <a:endParaRPr lang="en-GB" sz="2000" dirty="0" smtClean="0"/>
          </a:p>
          <a:p>
            <a:endParaRPr lang="en-GB" sz="2000" dirty="0" smtClean="0"/>
          </a:p>
          <a:p>
            <a:pPr marL="1257300" lvl="2" indent="-342900">
              <a:buFont typeface="Wingdings" panose="05000000000000000000" pitchFamily="2" charset="2"/>
              <a:buChar char="ü"/>
            </a:pPr>
            <a:r>
              <a:rPr lang="en-GB" sz="2000" b="1" dirty="0" err="1" smtClean="0">
                <a:solidFill>
                  <a:srgbClr val="0070C0"/>
                </a:solidFill>
              </a:rPr>
              <a:t>Foro</a:t>
            </a:r>
            <a:r>
              <a:rPr lang="en-GB" sz="2000" b="1" dirty="0" smtClean="0">
                <a:solidFill>
                  <a:srgbClr val="0070C0"/>
                </a:solidFill>
              </a:rPr>
              <a:t> de </a:t>
            </a:r>
            <a:r>
              <a:rPr lang="en-GB" sz="2000" b="1" dirty="0" err="1" smtClean="0">
                <a:solidFill>
                  <a:srgbClr val="0070C0"/>
                </a:solidFill>
              </a:rPr>
              <a:t>Ministros</a:t>
            </a:r>
            <a:r>
              <a:rPr lang="en-GB" sz="2000" b="1" dirty="0" smtClean="0">
                <a:solidFill>
                  <a:srgbClr val="0070C0"/>
                </a:solidFill>
              </a:rPr>
              <a:t> </a:t>
            </a:r>
            <a:r>
              <a:rPr lang="en-GB" sz="2000" dirty="0" smtClean="0"/>
              <a:t>: 	</a:t>
            </a:r>
          </a:p>
          <a:p>
            <a:pPr lvl="2"/>
            <a:r>
              <a:rPr lang="en-GB" sz="2000" dirty="0" smtClean="0"/>
              <a:t>				</a:t>
            </a:r>
            <a:endParaRPr lang="en-GB" sz="2000" i="1" dirty="0" smtClean="0">
              <a:solidFill>
                <a:srgbClr val="0070C0"/>
              </a:solidFill>
            </a:endParaRPr>
          </a:p>
          <a:p>
            <a:pPr marL="2171700" lvl="4" indent="-342900">
              <a:buFont typeface="Wingdings" panose="05000000000000000000" pitchFamily="2" charset="2"/>
              <a:buChar char="ü"/>
            </a:pPr>
            <a:r>
              <a:rPr lang="en-GB" i="1" dirty="0" err="1" smtClean="0"/>
              <a:t>Provee</a:t>
            </a:r>
            <a:r>
              <a:rPr lang="en-GB" i="1" dirty="0" smtClean="0"/>
              <a:t> </a:t>
            </a:r>
            <a:r>
              <a:rPr lang="en-GB" i="1" dirty="0" err="1" smtClean="0"/>
              <a:t>orientacion</a:t>
            </a:r>
            <a:r>
              <a:rPr lang="en-GB" i="1" dirty="0" smtClean="0"/>
              <a:t> </a:t>
            </a:r>
            <a:r>
              <a:rPr lang="en-GB" i="1" dirty="0" err="1" smtClean="0"/>
              <a:t>politica</a:t>
            </a:r>
            <a:r>
              <a:rPr lang="en-GB" i="1" dirty="0" smtClean="0"/>
              <a:t>, </a:t>
            </a:r>
            <a:r>
              <a:rPr lang="en-GB" i="1" dirty="0" err="1" smtClean="0"/>
              <a:t>adquire</a:t>
            </a:r>
            <a:r>
              <a:rPr lang="en-GB" i="1" dirty="0" smtClean="0"/>
              <a:t> </a:t>
            </a:r>
            <a:r>
              <a:rPr lang="en-GB" i="1" dirty="0" err="1" smtClean="0"/>
              <a:t>compromisos</a:t>
            </a:r>
            <a:endParaRPr lang="en-GB" dirty="0" smtClean="0"/>
          </a:p>
          <a:p>
            <a:pPr marL="1257300" lvl="2" indent="-342900">
              <a:buFont typeface="Wingdings" panose="05000000000000000000" pitchFamily="2" charset="2"/>
              <a:buChar char="ü"/>
            </a:pPr>
            <a:endParaRPr lang="en-GB" sz="2000" dirty="0" smtClean="0"/>
          </a:p>
          <a:p>
            <a:pPr marL="1257300" lvl="2" indent="-342900">
              <a:buFont typeface="Wingdings" panose="05000000000000000000" pitchFamily="2" charset="2"/>
              <a:buChar char="ü"/>
            </a:pPr>
            <a:r>
              <a:rPr lang="en-GB" sz="2000" b="1" dirty="0" err="1" smtClean="0">
                <a:solidFill>
                  <a:srgbClr val="0070C0"/>
                </a:solidFill>
              </a:rPr>
              <a:t>Conferencia</a:t>
            </a:r>
            <a:r>
              <a:rPr lang="en-GB" sz="2000" b="1" dirty="0" smtClean="0">
                <a:solidFill>
                  <a:srgbClr val="0070C0"/>
                </a:solidFill>
              </a:rPr>
              <a:t> </a:t>
            </a:r>
            <a:r>
              <a:rPr lang="en-GB" sz="2000" b="1" dirty="0" err="1" smtClean="0">
                <a:solidFill>
                  <a:srgbClr val="0070C0"/>
                </a:solidFill>
              </a:rPr>
              <a:t>Internacional</a:t>
            </a:r>
            <a:r>
              <a:rPr lang="en-GB" sz="2000" b="1" dirty="0" smtClean="0">
                <a:solidFill>
                  <a:srgbClr val="0070C0"/>
                </a:solidFill>
              </a:rPr>
              <a:t> </a:t>
            </a:r>
            <a:r>
              <a:rPr lang="en-GB" sz="2000" dirty="0" smtClean="0"/>
              <a:t>: </a:t>
            </a:r>
            <a:endParaRPr lang="en-GB" sz="2000" dirty="0" smtClean="0"/>
          </a:p>
          <a:p>
            <a:pPr marL="1257300" lvl="2" indent="-342900">
              <a:buFont typeface="Wingdings" panose="05000000000000000000" pitchFamily="2" charset="2"/>
              <a:buChar char="ü"/>
            </a:pPr>
            <a:endParaRPr lang="en-GB" sz="2000" dirty="0" smtClean="0"/>
          </a:p>
          <a:p>
            <a:pPr marL="2171700" lvl="4" indent="-342900">
              <a:buFont typeface="Wingdings" panose="05000000000000000000" pitchFamily="2" charset="2"/>
              <a:buChar char="ü"/>
            </a:pPr>
            <a:r>
              <a:rPr lang="en-GB" i="1" dirty="0" err="1" smtClean="0"/>
              <a:t>Actividades</a:t>
            </a:r>
            <a:r>
              <a:rPr lang="en-GB" i="1" dirty="0" smtClean="0"/>
              <a:t> de </a:t>
            </a:r>
            <a:r>
              <a:rPr lang="en-GB" i="1" dirty="0" err="1" smtClean="0"/>
              <a:t>intercambio</a:t>
            </a:r>
            <a:r>
              <a:rPr lang="en-GB" i="1" dirty="0" smtClean="0"/>
              <a:t> de </a:t>
            </a:r>
            <a:r>
              <a:rPr lang="en-GB" i="1" dirty="0" err="1" smtClean="0"/>
              <a:t>conocimiento</a:t>
            </a:r>
            <a:r>
              <a:rPr lang="en-GB" i="1" dirty="0" smtClean="0"/>
              <a:t> y </a:t>
            </a:r>
            <a:r>
              <a:rPr lang="en-GB" i="1" dirty="0" err="1" smtClean="0"/>
              <a:t>discusiones</a:t>
            </a:r>
            <a:endParaRPr lang="en-GB" i="1" dirty="0" smtClean="0"/>
          </a:p>
          <a:p>
            <a:pPr marL="2171700" lvl="4" indent="-342900">
              <a:buFont typeface="Wingdings" panose="05000000000000000000" pitchFamily="2" charset="2"/>
              <a:buChar char="ü"/>
            </a:pPr>
            <a:r>
              <a:rPr lang="en-GB" i="1" dirty="0" err="1" smtClean="0"/>
              <a:t>Promover</a:t>
            </a:r>
            <a:r>
              <a:rPr lang="en-GB" i="1" dirty="0" smtClean="0"/>
              <a:t> </a:t>
            </a:r>
            <a:r>
              <a:rPr lang="en-GB" i="1" dirty="0" err="1" smtClean="0"/>
              <a:t>programas</a:t>
            </a:r>
            <a:r>
              <a:rPr lang="en-GB" i="1" dirty="0" smtClean="0"/>
              <a:t> </a:t>
            </a:r>
            <a:r>
              <a:rPr lang="en-GB" i="1" dirty="0" err="1" smtClean="0"/>
              <a:t>prioritarias</a:t>
            </a:r>
            <a:endParaRPr lang="en-GB" i="1" dirty="0" smtClean="0"/>
          </a:p>
          <a:p>
            <a:pPr marL="2171700" lvl="4" indent="-342900">
              <a:buFont typeface="Wingdings" panose="05000000000000000000" pitchFamily="2" charset="2"/>
              <a:buChar char="ü"/>
            </a:pPr>
            <a:r>
              <a:rPr lang="en-GB" i="1" dirty="0" err="1" smtClean="0"/>
              <a:t>Alentar</a:t>
            </a:r>
            <a:r>
              <a:rPr lang="en-GB" i="1" dirty="0" smtClean="0"/>
              <a:t> </a:t>
            </a:r>
            <a:r>
              <a:rPr lang="en-GB" i="1" dirty="0" err="1" smtClean="0"/>
              <a:t>responsabilidad</a:t>
            </a:r>
            <a:r>
              <a:rPr lang="en-GB" i="1" dirty="0" smtClean="0"/>
              <a:t> social y </a:t>
            </a:r>
            <a:r>
              <a:rPr lang="en-GB" i="1" dirty="0" err="1" smtClean="0"/>
              <a:t>ambiental</a:t>
            </a:r>
            <a:r>
              <a:rPr lang="en-GB" i="1" dirty="0" smtClean="0"/>
              <a:t> para el </a:t>
            </a:r>
            <a:r>
              <a:rPr lang="en-GB" i="1" dirty="0" err="1" smtClean="0"/>
              <a:t>mundo</a:t>
            </a:r>
            <a:r>
              <a:rPr lang="en-GB" i="1" dirty="0" smtClean="0"/>
              <a:t> </a:t>
            </a:r>
            <a:r>
              <a:rPr lang="en-GB" i="1" dirty="0" err="1" smtClean="0"/>
              <a:t>corporativo</a:t>
            </a:r>
            <a:endParaRPr lang="en-US" i="1" dirty="0"/>
          </a:p>
          <a:p>
            <a:endParaRPr lang="en-GB" sz="2000" u="sng" dirty="0" smtClean="0"/>
          </a:p>
        </p:txBody>
      </p:sp>
      <p:sp>
        <p:nvSpPr>
          <p:cNvPr id="22" name="TextBox 21"/>
          <p:cNvSpPr txBox="1"/>
          <p:nvPr/>
        </p:nvSpPr>
        <p:spPr>
          <a:xfrm>
            <a:off x="184728" y="205355"/>
            <a:ext cx="6602934" cy="769441"/>
          </a:xfrm>
          <a:prstGeom prst="rect">
            <a:avLst/>
          </a:prstGeom>
          <a:solidFill>
            <a:schemeClr val="bg1"/>
          </a:solidFill>
        </p:spPr>
        <p:txBody>
          <a:bodyPr wrap="square" rtlCol="0">
            <a:spAutoFit/>
          </a:bodyPr>
          <a:lstStyle/>
          <a:p>
            <a:r>
              <a:rPr lang="en-US" sz="4400" b="1" dirty="0" smtClean="0"/>
              <a:t>PEMSEA</a:t>
            </a:r>
            <a:endParaRPr lang="en-US" b="1" dirty="0"/>
          </a:p>
        </p:txBody>
      </p:sp>
      <p:sp>
        <p:nvSpPr>
          <p:cNvPr id="2" name="TextBox 1"/>
          <p:cNvSpPr txBox="1"/>
          <p:nvPr/>
        </p:nvSpPr>
        <p:spPr>
          <a:xfrm>
            <a:off x="5693229" y="2292421"/>
            <a:ext cx="3113314" cy="646331"/>
          </a:xfrm>
          <a:prstGeom prst="rect">
            <a:avLst/>
          </a:prstGeom>
          <a:noFill/>
        </p:spPr>
        <p:txBody>
          <a:bodyPr wrap="square" rtlCol="0">
            <a:spAutoFit/>
          </a:bodyPr>
          <a:lstStyle/>
          <a:p>
            <a:r>
              <a:rPr lang="en-US" b="1" dirty="0" err="1" smtClean="0">
                <a:solidFill>
                  <a:srgbClr val="008000"/>
                </a:solidFill>
              </a:rPr>
              <a:t>Pensando</a:t>
            </a:r>
            <a:r>
              <a:rPr lang="en-US" b="1" dirty="0" smtClean="0">
                <a:solidFill>
                  <a:srgbClr val="008000"/>
                </a:solidFill>
              </a:rPr>
              <a:t> </a:t>
            </a:r>
            <a:r>
              <a:rPr lang="en-US" b="1" dirty="0" smtClean="0">
                <a:solidFill>
                  <a:srgbClr val="008000"/>
                </a:solidFill>
              </a:rPr>
              <a:t>CLME+: </a:t>
            </a:r>
            <a:r>
              <a:rPr lang="en-US" b="1" dirty="0" err="1" smtClean="0">
                <a:solidFill>
                  <a:srgbClr val="008000"/>
                </a:solidFill>
              </a:rPr>
              <a:t>evaluacion</a:t>
            </a:r>
            <a:r>
              <a:rPr lang="en-US" b="1" dirty="0" smtClean="0">
                <a:solidFill>
                  <a:srgbClr val="008000"/>
                </a:solidFill>
              </a:rPr>
              <a:t> y revision del PAE?</a:t>
            </a:r>
            <a:endParaRPr lang="en-US" b="1" dirty="0" smtClean="0">
              <a:solidFill>
                <a:srgbClr val="008000"/>
              </a:solidFill>
            </a:endParaRPr>
          </a:p>
        </p:txBody>
      </p:sp>
      <p:cxnSp>
        <p:nvCxnSpPr>
          <p:cNvPr id="6" name="Straight Arrow Connector 5"/>
          <p:cNvCxnSpPr/>
          <p:nvPr/>
        </p:nvCxnSpPr>
        <p:spPr>
          <a:xfrm flipV="1">
            <a:off x="3716450" y="2780036"/>
            <a:ext cx="1725385" cy="152400"/>
          </a:xfrm>
          <a:prstGeom prst="straightConnector1">
            <a:avLst/>
          </a:prstGeom>
          <a:ln>
            <a:solidFill>
              <a:srgbClr val="008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93229" y="3776975"/>
            <a:ext cx="3113314" cy="646331"/>
          </a:xfrm>
          <a:prstGeom prst="rect">
            <a:avLst/>
          </a:prstGeom>
          <a:noFill/>
        </p:spPr>
        <p:txBody>
          <a:bodyPr wrap="square" rtlCol="0">
            <a:spAutoFit/>
          </a:bodyPr>
          <a:lstStyle/>
          <a:p>
            <a:r>
              <a:rPr lang="en-US" b="1" dirty="0" err="1" smtClean="0">
                <a:solidFill>
                  <a:srgbClr val="008000"/>
                </a:solidFill>
              </a:rPr>
              <a:t>Pensando</a:t>
            </a:r>
            <a:r>
              <a:rPr lang="en-US" b="1" dirty="0" smtClean="0">
                <a:solidFill>
                  <a:srgbClr val="008000"/>
                </a:solidFill>
              </a:rPr>
              <a:t> CLME</a:t>
            </a:r>
            <a:r>
              <a:rPr lang="en-US" b="1" dirty="0" smtClean="0">
                <a:solidFill>
                  <a:srgbClr val="008000"/>
                </a:solidFill>
              </a:rPr>
              <a:t>+: </a:t>
            </a:r>
            <a:r>
              <a:rPr lang="en-US" b="1" dirty="0" smtClean="0">
                <a:solidFill>
                  <a:srgbClr val="008000"/>
                </a:solidFill>
              </a:rPr>
              <a:t>el </a:t>
            </a:r>
            <a:r>
              <a:rPr lang="en-US" b="1" dirty="0" err="1" smtClean="0">
                <a:solidFill>
                  <a:srgbClr val="008000"/>
                </a:solidFill>
              </a:rPr>
              <a:t>Foro</a:t>
            </a:r>
            <a:r>
              <a:rPr lang="en-US" b="1" dirty="0" smtClean="0">
                <a:solidFill>
                  <a:srgbClr val="008000"/>
                </a:solidFill>
              </a:rPr>
              <a:t> de la </a:t>
            </a:r>
            <a:r>
              <a:rPr lang="en-US" b="1" dirty="0" err="1" smtClean="0">
                <a:solidFill>
                  <a:srgbClr val="008000"/>
                </a:solidFill>
              </a:rPr>
              <a:t>Asociacion</a:t>
            </a:r>
            <a:r>
              <a:rPr lang="en-US" b="1" dirty="0" smtClean="0">
                <a:solidFill>
                  <a:srgbClr val="008000"/>
                </a:solidFill>
              </a:rPr>
              <a:t> Global CLME+?</a:t>
            </a:r>
            <a:endParaRPr lang="en-US" dirty="0">
              <a:solidFill>
                <a:srgbClr val="008000"/>
              </a:solidFill>
            </a:endParaRPr>
          </a:p>
        </p:txBody>
      </p:sp>
      <p:cxnSp>
        <p:nvCxnSpPr>
          <p:cNvPr id="10" name="Straight Arrow Connector 9"/>
          <p:cNvCxnSpPr/>
          <p:nvPr/>
        </p:nvCxnSpPr>
        <p:spPr>
          <a:xfrm>
            <a:off x="4490358" y="4044325"/>
            <a:ext cx="1099456" cy="43261"/>
          </a:xfrm>
          <a:prstGeom prst="straightConnector1">
            <a:avLst/>
          </a:prstGeom>
          <a:ln>
            <a:solidFill>
              <a:srgbClr val="008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3666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95013"/>
            <a:ext cx="9144000" cy="4582174"/>
          </a:xfrm>
          <a:prstGeom prst="rect">
            <a:avLst/>
          </a:prstGeom>
        </p:spPr>
      </p:pic>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29986" y="54429"/>
            <a:ext cx="8425543" cy="584775"/>
          </a:xfrm>
          <a:prstGeom prst="rect">
            <a:avLst/>
          </a:prstGeom>
          <a:noFill/>
        </p:spPr>
        <p:txBody>
          <a:bodyPr wrap="square" rtlCol="0">
            <a:spAutoFit/>
          </a:bodyPr>
          <a:lstStyle/>
          <a:p>
            <a:pPr algn="ctr"/>
            <a:r>
              <a:rPr lang="en-US" sz="3200" b="1" dirty="0" smtClean="0"/>
              <a:t>El </a:t>
            </a:r>
            <a:r>
              <a:rPr lang="en-US" sz="3200" b="1" dirty="0" err="1" smtClean="0"/>
              <a:t>Congreso</a:t>
            </a:r>
            <a:r>
              <a:rPr lang="en-US" sz="3200" b="1" dirty="0" smtClean="0"/>
              <a:t> de PEMSEA (2018)</a:t>
            </a:r>
            <a:endParaRPr lang="en-US" sz="3200" b="1" dirty="0"/>
          </a:p>
        </p:txBody>
      </p:sp>
      <p:sp>
        <p:nvSpPr>
          <p:cNvPr id="10" name="Rounded Rectangle 9"/>
          <p:cNvSpPr/>
          <p:nvPr/>
        </p:nvSpPr>
        <p:spPr bwMode="auto">
          <a:xfrm>
            <a:off x="223157" y="4615543"/>
            <a:ext cx="1589314" cy="1015320"/>
          </a:xfrm>
          <a:prstGeom prst="roundRect">
            <a:avLst/>
          </a:prstGeom>
          <a:noFill/>
          <a:ln w="57150">
            <a:solidFill>
              <a:srgbClr val="C00000"/>
            </a:solidFill>
          </a:ln>
          <a:effectLst/>
        </p:spPr>
        <p:txBody>
          <a:bodyPr wrap="none" rtlCol="0" anchor="ctr"/>
          <a:lstStyle/>
          <a:p>
            <a:pPr algn="ctr"/>
            <a:endParaRPr lang="en-US"/>
          </a:p>
        </p:txBody>
      </p:sp>
    </p:spTree>
    <p:extLst>
      <p:ext uri="{BB962C8B-B14F-4D97-AF65-F5344CB8AC3E}">
        <p14:creationId xmlns:p14="http://schemas.microsoft.com/office/powerpoint/2010/main" val="2473203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29986" y="54429"/>
            <a:ext cx="8425543" cy="584775"/>
          </a:xfrm>
          <a:prstGeom prst="rect">
            <a:avLst/>
          </a:prstGeom>
          <a:noFill/>
        </p:spPr>
        <p:txBody>
          <a:bodyPr wrap="square" rtlCol="0">
            <a:spAutoFit/>
          </a:bodyPr>
          <a:lstStyle/>
          <a:p>
            <a:pPr algn="ctr"/>
            <a:r>
              <a:rPr lang="en-US" sz="3200" b="1" dirty="0" smtClean="0"/>
              <a:t>El “HUB” de PEMSEA</a:t>
            </a:r>
            <a:endParaRPr lang="en-US" sz="3200" b="1" dirty="0"/>
          </a:p>
        </p:txBody>
      </p:sp>
      <p:pic>
        <p:nvPicPr>
          <p:cNvPr id="6" name="Picture 5"/>
          <p:cNvPicPr>
            <a:picLocks noChangeAspect="1"/>
          </p:cNvPicPr>
          <p:nvPr/>
        </p:nvPicPr>
        <p:blipFill>
          <a:blip r:embed="rId3"/>
          <a:stretch>
            <a:fillRect/>
          </a:stretch>
        </p:blipFill>
        <p:spPr>
          <a:xfrm>
            <a:off x="503619" y="639204"/>
            <a:ext cx="8151048" cy="5143063"/>
          </a:xfrm>
          <a:prstGeom prst="rect">
            <a:avLst/>
          </a:prstGeom>
        </p:spPr>
      </p:pic>
      <p:sp>
        <p:nvSpPr>
          <p:cNvPr id="7" name="Rounded Rectangle 6"/>
          <p:cNvSpPr/>
          <p:nvPr/>
        </p:nvSpPr>
        <p:spPr bwMode="auto">
          <a:xfrm>
            <a:off x="2520043" y="4860471"/>
            <a:ext cx="4223657" cy="770392"/>
          </a:xfrm>
          <a:prstGeom prst="roundRect">
            <a:avLst/>
          </a:prstGeom>
          <a:noFill/>
          <a:ln w="38100">
            <a:solidFill>
              <a:srgbClr val="C00000"/>
            </a:solidFill>
          </a:ln>
          <a:effectLst/>
        </p:spPr>
        <p:txBody>
          <a:bodyPr wrap="none" rtlCol="0" anchor="ctr"/>
          <a:lstStyle/>
          <a:p>
            <a:pPr algn="ctr"/>
            <a:endParaRPr lang="en-US"/>
          </a:p>
        </p:txBody>
      </p:sp>
    </p:spTree>
    <p:extLst>
      <p:ext uri="{BB962C8B-B14F-4D97-AF65-F5344CB8AC3E}">
        <p14:creationId xmlns:p14="http://schemas.microsoft.com/office/powerpoint/2010/main" val="3275913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202528" y="1147028"/>
            <a:ext cx="6024075" cy="4859758"/>
          </a:xfrm>
          <a:prstGeom prst="rect">
            <a:avLst/>
          </a:prstGeom>
        </p:spPr>
      </p:pic>
      <p:pic>
        <p:nvPicPr>
          <p:cNvPr id="6" name="Picture 5"/>
          <p:cNvPicPr>
            <a:picLocks noChangeAspect="1"/>
          </p:cNvPicPr>
          <p:nvPr/>
        </p:nvPicPr>
        <p:blipFill>
          <a:blip r:embed="rId5"/>
          <a:stretch>
            <a:fillRect/>
          </a:stretch>
        </p:blipFill>
        <p:spPr>
          <a:xfrm>
            <a:off x="6532734" y="1648444"/>
            <a:ext cx="2218798" cy="2539588"/>
          </a:xfrm>
          <a:prstGeom prst="rect">
            <a:avLst/>
          </a:prstGeom>
        </p:spPr>
      </p:pic>
      <p:pic>
        <p:nvPicPr>
          <p:cNvPr id="8" name="Picture 7"/>
          <p:cNvPicPr>
            <a:picLocks noChangeAspect="1"/>
          </p:cNvPicPr>
          <p:nvPr/>
        </p:nvPicPr>
        <p:blipFill>
          <a:blip r:embed="rId6"/>
          <a:stretch>
            <a:fillRect/>
          </a:stretch>
        </p:blipFill>
        <p:spPr>
          <a:xfrm>
            <a:off x="34925" y="70797"/>
            <a:ext cx="9144000" cy="1133413"/>
          </a:xfrm>
          <a:prstGeom prst="rect">
            <a:avLst/>
          </a:prstGeom>
        </p:spPr>
      </p:pic>
      <p:pic>
        <p:nvPicPr>
          <p:cNvPr id="9" name="Picture 8"/>
          <p:cNvPicPr>
            <a:picLocks noChangeAspect="1"/>
          </p:cNvPicPr>
          <p:nvPr/>
        </p:nvPicPr>
        <p:blipFill>
          <a:blip r:embed="rId7"/>
          <a:stretch>
            <a:fillRect/>
          </a:stretch>
        </p:blipFill>
        <p:spPr>
          <a:xfrm>
            <a:off x="202528" y="5167313"/>
            <a:ext cx="2571750" cy="809625"/>
          </a:xfrm>
          <a:prstGeom prst="rect">
            <a:avLst/>
          </a:prstGeom>
        </p:spPr>
      </p:pic>
      <p:sp>
        <p:nvSpPr>
          <p:cNvPr id="10" name="TextBox 9"/>
          <p:cNvSpPr txBox="1"/>
          <p:nvPr/>
        </p:nvSpPr>
        <p:spPr bwMode="auto">
          <a:xfrm>
            <a:off x="2027583" y="6176338"/>
            <a:ext cx="5248491" cy="530915"/>
          </a:xfrm>
          <a:prstGeom prst="rect">
            <a:avLst/>
          </a:prstGeom>
          <a:noFill/>
        </p:spPr>
        <p:txBody>
          <a:bodyPr wrap="square">
            <a:spAutoFit/>
          </a:bodyPr>
          <a:lstStyle/>
          <a:p>
            <a:pPr algn="r">
              <a:defRPr/>
            </a:pPr>
            <a:r>
              <a:rPr lang="es-CO" sz="950" b="0" i="1" dirty="0" smtClean="0">
                <a:solidFill>
                  <a:schemeClr val="tx1">
                    <a:lumMod val="50000"/>
                    <a:lumOff val="50000"/>
                  </a:schemeClr>
                </a:solidFill>
                <a:latin typeface="Avenir Heavy" charset="0"/>
                <a:ea typeface="Avenir Heavy" charset="0"/>
                <a:cs typeface="Avenir Heavy" charset="0"/>
              </a:rPr>
              <a:t>Catalizando la implementación</a:t>
            </a:r>
          </a:p>
          <a:p>
            <a:pPr algn="r">
              <a:defRPr/>
            </a:pPr>
            <a:r>
              <a:rPr lang="es-CO" sz="950" b="0" i="1" dirty="0" smtClean="0">
                <a:solidFill>
                  <a:schemeClr val="tx1">
                    <a:lumMod val="50000"/>
                    <a:lumOff val="50000"/>
                  </a:schemeClr>
                </a:solidFill>
                <a:latin typeface="Avenir Heavy" charset="0"/>
                <a:ea typeface="Avenir Heavy" charset="0"/>
                <a:cs typeface="Avenir Heavy" charset="0"/>
              </a:rPr>
              <a:t> </a:t>
            </a:r>
            <a:r>
              <a:rPr lang="en-US" sz="950" i="1" dirty="0" smtClean="0">
                <a:solidFill>
                  <a:schemeClr val="tx1">
                    <a:lumMod val="50000"/>
                    <a:lumOff val="50000"/>
                  </a:schemeClr>
                </a:solidFill>
                <a:latin typeface="Avenir Heavy" charset="0"/>
                <a:ea typeface="Avenir Heavy" charset="0"/>
                <a:cs typeface="Avenir Heavy" charset="0"/>
              </a:rPr>
              <a:t>del</a:t>
            </a:r>
            <a:r>
              <a:rPr lang="en-US" sz="950" i="1" dirty="0">
                <a:solidFill>
                  <a:schemeClr val="tx1">
                    <a:lumMod val="50000"/>
                    <a:lumOff val="50000"/>
                  </a:schemeClr>
                </a:solidFill>
                <a:latin typeface="Avenir Heavy" charset="0"/>
                <a:ea typeface="Avenir Heavy" charset="0"/>
                <a:cs typeface="Avenir Heavy" charset="0"/>
              </a:rPr>
              <a:t> </a:t>
            </a:r>
            <a:r>
              <a:rPr lang="en-US" sz="950" i="1" dirty="0" err="1" smtClean="0">
                <a:solidFill>
                  <a:schemeClr val="tx1">
                    <a:lumMod val="50000"/>
                    <a:lumOff val="50000"/>
                  </a:schemeClr>
                </a:solidFill>
                <a:latin typeface="Avenir Heavy" charset="0"/>
                <a:ea typeface="Avenir Heavy" charset="0"/>
                <a:cs typeface="Avenir Heavy" charset="0"/>
              </a:rPr>
              <a:t>Programa</a:t>
            </a:r>
            <a:r>
              <a:rPr lang="en-US" sz="950" i="1" dirty="0" smtClean="0">
                <a:solidFill>
                  <a:schemeClr val="tx1">
                    <a:lumMod val="50000"/>
                    <a:lumOff val="50000"/>
                  </a:schemeClr>
                </a:solidFill>
                <a:latin typeface="Avenir Heavy" charset="0"/>
                <a:ea typeface="Avenir Heavy" charset="0"/>
                <a:cs typeface="Avenir Heavy" charset="0"/>
              </a:rPr>
              <a:t> de </a:t>
            </a:r>
            <a:r>
              <a:rPr lang="en-US" sz="950" i="1" dirty="0" err="1" smtClean="0">
                <a:solidFill>
                  <a:schemeClr val="tx1">
                    <a:lumMod val="50000"/>
                    <a:lumOff val="50000"/>
                  </a:schemeClr>
                </a:solidFill>
                <a:latin typeface="Avenir Heavy" charset="0"/>
                <a:ea typeface="Avenir Heavy" charset="0"/>
                <a:cs typeface="Avenir Heavy" charset="0"/>
              </a:rPr>
              <a:t>Acciones</a:t>
            </a:r>
            <a:r>
              <a:rPr lang="en-US" sz="950" i="1" dirty="0" smtClean="0">
                <a:solidFill>
                  <a:schemeClr val="tx1">
                    <a:lumMod val="50000"/>
                    <a:lumOff val="50000"/>
                  </a:schemeClr>
                </a:solidFill>
                <a:latin typeface="Avenir Heavy" charset="0"/>
                <a:ea typeface="Avenir Heavy" charset="0"/>
                <a:cs typeface="Avenir Heavy" charset="0"/>
              </a:rPr>
              <a:t> </a:t>
            </a:r>
            <a:r>
              <a:rPr lang="en-US" sz="950" i="1" dirty="0" err="1" smtClean="0">
                <a:solidFill>
                  <a:schemeClr val="tx1">
                    <a:lumMod val="50000"/>
                    <a:lumOff val="50000"/>
                  </a:schemeClr>
                </a:solidFill>
                <a:latin typeface="Avenir Heavy" charset="0"/>
                <a:ea typeface="Avenir Heavy" charset="0"/>
                <a:cs typeface="Avenir Heavy" charset="0"/>
              </a:rPr>
              <a:t>Estrategicas</a:t>
            </a:r>
            <a:r>
              <a:rPr lang="en-US" sz="950" i="1" dirty="0" smtClean="0">
                <a:solidFill>
                  <a:schemeClr val="tx1">
                    <a:lumMod val="50000"/>
                    <a:lumOff val="50000"/>
                  </a:schemeClr>
                </a:solidFill>
                <a:latin typeface="Avenir Heavy" charset="0"/>
                <a:ea typeface="Avenir Heavy" charset="0"/>
                <a:cs typeface="Avenir Heavy" charset="0"/>
              </a:rPr>
              <a:t> a 10 a</a:t>
            </a:r>
            <a:r>
              <a:rPr lang="es-CO" sz="950" i="1" dirty="0" err="1" smtClean="0">
                <a:solidFill>
                  <a:schemeClr val="tx1">
                    <a:lumMod val="50000"/>
                    <a:lumOff val="50000"/>
                  </a:schemeClr>
                </a:solidFill>
                <a:latin typeface="Avenir Heavy" charset="0"/>
                <a:ea typeface="Avenir Heavy" charset="0"/>
                <a:cs typeface="Avenir Heavy" charset="0"/>
              </a:rPr>
              <a:t>ños</a:t>
            </a:r>
            <a:r>
              <a:rPr lang="es-CO" sz="950" i="1" dirty="0" smtClean="0">
                <a:solidFill>
                  <a:schemeClr val="tx1">
                    <a:lumMod val="50000"/>
                    <a:lumOff val="50000"/>
                  </a:schemeClr>
                </a:solidFill>
                <a:latin typeface="Avenir Heavy" charset="0"/>
                <a:ea typeface="Avenir Heavy" charset="0"/>
                <a:cs typeface="Avenir Heavy" charset="0"/>
              </a:rPr>
              <a:t> (2015</a:t>
            </a:r>
            <a:r>
              <a:rPr lang="en-US" sz="950" i="1" dirty="0" smtClean="0">
                <a:solidFill>
                  <a:schemeClr val="tx1">
                    <a:lumMod val="50000"/>
                    <a:lumOff val="50000"/>
                  </a:schemeClr>
                </a:solidFill>
                <a:latin typeface="Avenir Heavy" charset="0"/>
                <a:ea typeface="Avenir Heavy" charset="0"/>
                <a:cs typeface="Avenir Heavy" charset="0"/>
              </a:rPr>
              <a:t>-</a:t>
            </a:r>
            <a:r>
              <a:rPr lang="es-CO" sz="950" i="1" dirty="0" smtClean="0">
                <a:solidFill>
                  <a:schemeClr val="tx1">
                    <a:lumMod val="50000"/>
                    <a:lumOff val="50000"/>
                  </a:schemeClr>
                </a:solidFill>
                <a:latin typeface="Avenir Heavy" charset="0"/>
                <a:ea typeface="Avenir Heavy" charset="0"/>
                <a:cs typeface="Avenir Heavy" charset="0"/>
              </a:rPr>
              <a:t>2025)</a:t>
            </a:r>
            <a:endParaRPr lang="es-CO" sz="950" b="0" i="1" dirty="0" smtClean="0">
              <a:solidFill>
                <a:schemeClr val="tx1">
                  <a:lumMod val="50000"/>
                  <a:lumOff val="50000"/>
                </a:schemeClr>
              </a:solidFill>
              <a:latin typeface="Avenir Heavy" charset="0"/>
              <a:ea typeface="Avenir Heavy" charset="0"/>
              <a:cs typeface="Avenir Heavy" charset="0"/>
            </a:endParaRPr>
          </a:p>
          <a:p>
            <a:pPr algn="r">
              <a:defRPr/>
            </a:pPr>
            <a:r>
              <a:rPr lang="en-US" sz="950" i="1" dirty="0">
                <a:solidFill>
                  <a:schemeClr val="tx1">
                    <a:lumMod val="50000"/>
                    <a:lumOff val="50000"/>
                  </a:schemeClr>
                </a:solidFill>
                <a:latin typeface="Avenir Heavy" charset="0"/>
                <a:ea typeface="Avenir Heavy" charset="0"/>
                <a:cs typeface="Avenir Heavy" charset="0"/>
              </a:rPr>
              <a:t>p</a:t>
            </a:r>
            <a:r>
              <a:rPr lang="en-US" sz="950" i="1" dirty="0" smtClean="0">
                <a:solidFill>
                  <a:schemeClr val="tx1">
                    <a:lumMod val="50000"/>
                    <a:lumOff val="50000"/>
                  </a:schemeClr>
                </a:solidFill>
                <a:latin typeface="Avenir Heavy" charset="0"/>
                <a:ea typeface="Avenir Heavy" charset="0"/>
                <a:cs typeface="Avenir Heavy" charset="0"/>
              </a:rPr>
              <a:t>ara </a:t>
            </a:r>
            <a:r>
              <a:rPr lang="en-US" sz="950" i="1" dirty="0" err="1" smtClean="0">
                <a:solidFill>
                  <a:schemeClr val="tx1">
                    <a:lumMod val="50000"/>
                    <a:lumOff val="50000"/>
                  </a:schemeClr>
                </a:solidFill>
                <a:latin typeface="Avenir Heavy" charset="0"/>
                <a:ea typeface="Avenir Heavy" charset="0"/>
                <a:cs typeface="Avenir Heavy" charset="0"/>
              </a:rPr>
              <a:t>los</a:t>
            </a:r>
            <a:r>
              <a:rPr lang="en-US" sz="950" i="1" dirty="0" smtClean="0">
                <a:solidFill>
                  <a:schemeClr val="tx1">
                    <a:lumMod val="50000"/>
                    <a:lumOff val="50000"/>
                  </a:schemeClr>
                </a:solidFill>
                <a:latin typeface="Avenir Heavy" charset="0"/>
                <a:ea typeface="Avenir Heavy" charset="0"/>
                <a:cs typeface="Avenir Heavy" charset="0"/>
              </a:rPr>
              <a:t> </a:t>
            </a:r>
            <a:r>
              <a:rPr lang="en-US" sz="950" i="1" dirty="0" err="1" smtClean="0">
                <a:solidFill>
                  <a:schemeClr val="tx1">
                    <a:lumMod val="50000"/>
                    <a:lumOff val="50000"/>
                  </a:schemeClr>
                </a:solidFill>
                <a:latin typeface="Avenir Heavy" charset="0"/>
                <a:ea typeface="Avenir Heavy" charset="0"/>
                <a:cs typeface="Avenir Heavy" charset="0"/>
              </a:rPr>
              <a:t>Grandes</a:t>
            </a:r>
            <a:r>
              <a:rPr lang="en-US" sz="950" i="1" dirty="0" smtClean="0">
                <a:solidFill>
                  <a:schemeClr val="tx1">
                    <a:lumMod val="50000"/>
                    <a:lumOff val="50000"/>
                  </a:schemeClr>
                </a:solidFill>
                <a:latin typeface="Avenir Heavy" charset="0"/>
                <a:ea typeface="Avenir Heavy" charset="0"/>
                <a:cs typeface="Avenir Heavy" charset="0"/>
              </a:rPr>
              <a:t> </a:t>
            </a:r>
            <a:r>
              <a:rPr lang="en-US" sz="950" i="1" dirty="0" err="1" smtClean="0">
                <a:solidFill>
                  <a:schemeClr val="tx1">
                    <a:lumMod val="50000"/>
                    <a:lumOff val="50000"/>
                  </a:schemeClr>
                </a:solidFill>
                <a:latin typeface="Avenir Heavy" charset="0"/>
                <a:ea typeface="Avenir Heavy" charset="0"/>
                <a:cs typeface="Avenir Heavy" charset="0"/>
              </a:rPr>
              <a:t>Ecosistemas</a:t>
            </a:r>
            <a:r>
              <a:rPr lang="en-US" sz="950" i="1" dirty="0" smtClean="0">
                <a:solidFill>
                  <a:schemeClr val="tx1">
                    <a:lumMod val="50000"/>
                    <a:lumOff val="50000"/>
                  </a:schemeClr>
                </a:solidFill>
                <a:latin typeface="Avenir Heavy" charset="0"/>
                <a:ea typeface="Avenir Heavy" charset="0"/>
                <a:cs typeface="Avenir Heavy" charset="0"/>
              </a:rPr>
              <a:t> </a:t>
            </a:r>
            <a:r>
              <a:rPr lang="en-US" sz="950" i="1" dirty="0" err="1" smtClean="0">
                <a:solidFill>
                  <a:schemeClr val="tx1">
                    <a:lumMod val="50000"/>
                    <a:lumOff val="50000"/>
                  </a:schemeClr>
                </a:solidFill>
                <a:latin typeface="Avenir Heavy" charset="0"/>
                <a:ea typeface="Avenir Heavy" charset="0"/>
                <a:cs typeface="Avenir Heavy" charset="0"/>
              </a:rPr>
              <a:t>Marinos</a:t>
            </a:r>
            <a:r>
              <a:rPr lang="en-US" sz="950" i="1" dirty="0" smtClean="0">
                <a:solidFill>
                  <a:schemeClr val="tx1">
                    <a:lumMod val="50000"/>
                    <a:lumOff val="50000"/>
                  </a:schemeClr>
                </a:solidFill>
                <a:latin typeface="Avenir Heavy" charset="0"/>
                <a:ea typeface="Avenir Heavy" charset="0"/>
                <a:cs typeface="Avenir Heavy" charset="0"/>
              </a:rPr>
              <a:t> del Caribe y </a:t>
            </a:r>
            <a:r>
              <a:rPr lang="en-US" sz="950" i="1" dirty="0" err="1" smtClean="0">
                <a:solidFill>
                  <a:schemeClr val="tx1">
                    <a:lumMod val="50000"/>
                    <a:lumOff val="50000"/>
                  </a:schemeClr>
                </a:solidFill>
                <a:latin typeface="Avenir Heavy" charset="0"/>
                <a:ea typeface="Avenir Heavy" charset="0"/>
                <a:cs typeface="Avenir Heavy" charset="0"/>
              </a:rPr>
              <a:t>Plataforma</a:t>
            </a:r>
            <a:r>
              <a:rPr lang="en-US" sz="950" i="1" dirty="0" smtClean="0">
                <a:solidFill>
                  <a:schemeClr val="tx1">
                    <a:lumMod val="50000"/>
                    <a:lumOff val="50000"/>
                  </a:schemeClr>
                </a:solidFill>
                <a:latin typeface="Avenir Heavy" charset="0"/>
                <a:ea typeface="Avenir Heavy" charset="0"/>
                <a:cs typeface="Avenir Heavy" charset="0"/>
              </a:rPr>
              <a:t> Continental del Norte de </a:t>
            </a:r>
            <a:r>
              <a:rPr lang="en-US" sz="950" i="1" dirty="0" err="1" smtClean="0">
                <a:solidFill>
                  <a:schemeClr val="tx1">
                    <a:lumMod val="50000"/>
                    <a:lumOff val="50000"/>
                  </a:schemeClr>
                </a:solidFill>
                <a:latin typeface="Avenir Heavy" charset="0"/>
                <a:ea typeface="Avenir Heavy" charset="0"/>
                <a:cs typeface="Avenir Heavy" charset="0"/>
              </a:rPr>
              <a:t>Brasil</a:t>
            </a:r>
            <a:endParaRPr lang="en-US" sz="950" b="0" i="1" dirty="0">
              <a:solidFill>
                <a:schemeClr val="tx1">
                  <a:lumMod val="50000"/>
                  <a:lumOff val="50000"/>
                </a:schemeClr>
              </a:solidFill>
              <a:latin typeface="Avenir Heavy" charset="0"/>
              <a:ea typeface="Avenir Heavy" charset="0"/>
              <a:cs typeface="Avenir Heavy" charset="0"/>
            </a:endParaRPr>
          </a:p>
        </p:txBody>
      </p:sp>
    </p:spTree>
    <p:extLst>
      <p:ext uri="{BB962C8B-B14F-4D97-AF65-F5344CB8AC3E}">
        <p14:creationId xmlns:p14="http://schemas.microsoft.com/office/powerpoint/2010/main" val="26786821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E296C017-2D57-5A44-8CFE-CBFA8C165753}" vid="{74321D34-4779-9542-96FE-4022094BE9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4841</TotalTime>
  <Words>546</Words>
  <Application>Microsoft Office PowerPoint</Application>
  <PresentationFormat>On-screen Show (4:3)</PresentationFormat>
  <Paragraphs>86</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MS PGothic</vt:lpstr>
      <vt:lpstr>MS PGothic</vt:lpstr>
      <vt:lpstr>Arial</vt:lpstr>
      <vt:lpstr>Avenir Heavy</vt:lpstr>
      <vt:lpstr>Calibri</vt:lpstr>
      <vt:lpstr>Wingdings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Ventura</dc:creator>
  <cp:lastModifiedBy>RPC CLMEPROJECT</cp:lastModifiedBy>
  <cp:revision>379</cp:revision>
  <dcterms:created xsi:type="dcterms:W3CDTF">2017-09-18T17:42:48Z</dcterms:created>
  <dcterms:modified xsi:type="dcterms:W3CDTF">2018-09-25T03:26:49Z</dcterms:modified>
</cp:coreProperties>
</file>